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3F6E9-90FE-4EAA-AB92-2E561936A22D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A3960-3A78-4F47-855F-6F53E60681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873733" y="1278949"/>
            <a:ext cx="7696346" cy="1231835"/>
            <a:chOff x="873733" y="1278949"/>
            <a:chExt cx="7696346" cy="1231835"/>
          </a:xfrm>
        </p:grpSpPr>
        <p:sp>
          <p:nvSpPr>
            <p:cNvPr id="2" name="Freeform 1"/>
            <p:cNvSpPr/>
            <p:nvPr/>
          </p:nvSpPr>
          <p:spPr>
            <a:xfrm>
              <a:off x="873733" y="1290101"/>
              <a:ext cx="469574" cy="841657"/>
            </a:xfrm>
            <a:custGeom>
              <a:avLst/>
              <a:gdLst/>
              <a:ahLst/>
              <a:cxnLst/>
              <a:rect l="0" t="0" r="0" b="0"/>
              <a:pathLst>
                <a:path w="469574" h="841657">
                  <a:moveTo>
                    <a:pt x="0" y="83604"/>
                  </a:moveTo>
                  <a:lnTo>
                    <a:pt x="14535" y="83537"/>
                  </a:lnTo>
                  <a:lnTo>
                    <a:pt x="27166" y="82897"/>
                  </a:lnTo>
                  <a:lnTo>
                    <a:pt x="39080" y="81605"/>
                  </a:lnTo>
                  <a:lnTo>
                    <a:pt x="50907" y="79918"/>
                  </a:lnTo>
                  <a:lnTo>
                    <a:pt x="63396" y="78250"/>
                  </a:lnTo>
                  <a:lnTo>
                    <a:pt x="76890" y="76832"/>
                  </a:lnTo>
                  <a:lnTo>
                    <a:pt x="91383" y="75561"/>
                  </a:lnTo>
                  <a:lnTo>
                    <a:pt x="106719" y="74102"/>
                  </a:lnTo>
                  <a:lnTo>
                    <a:pt x="122704" y="72274"/>
                  </a:lnTo>
                  <a:lnTo>
                    <a:pt x="139166" y="70216"/>
                  </a:lnTo>
                  <a:lnTo>
                    <a:pt x="155969" y="68288"/>
                  </a:lnTo>
                  <a:lnTo>
                    <a:pt x="173010" y="66689"/>
                  </a:lnTo>
                  <a:lnTo>
                    <a:pt x="190214" y="65294"/>
                  </a:lnTo>
                  <a:lnTo>
                    <a:pt x="207531" y="63750"/>
                  </a:lnTo>
                  <a:lnTo>
                    <a:pt x="224914" y="61859"/>
                  </a:lnTo>
                  <a:lnTo>
                    <a:pt x="242011" y="59590"/>
                  </a:lnTo>
                  <a:lnTo>
                    <a:pt x="258192" y="56987"/>
                  </a:lnTo>
                  <a:lnTo>
                    <a:pt x="273191" y="54126"/>
                  </a:lnTo>
                  <a:lnTo>
                    <a:pt x="287229" y="51239"/>
                  </a:lnTo>
                  <a:lnTo>
                    <a:pt x="300811" y="48688"/>
                  </a:lnTo>
                  <a:lnTo>
                    <a:pt x="314281" y="46638"/>
                  </a:lnTo>
                  <a:lnTo>
                    <a:pt x="327635" y="44924"/>
                  </a:lnTo>
                  <a:lnTo>
                    <a:pt x="340616" y="43159"/>
                  </a:lnTo>
                  <a:lnTo>
                    <a:pt x="353094" y="41118"/>
                  </a:lnTo>
                  <a:lnTo>
                    <a:pt x="365085" y="38745"/>
                  </a:lnTo>
                  <a:lnTo>
                    <a:pt x="376671" y="36072"/>
                  </a:lnTo>
                  <a:lnTo>
                    <a:pt x="387945" y="33156"/>
                  </a:lnTo>
                  <a:lnTo>
                    <a:pt x="398990" y="29891"/>
                  </a:lnTo>
                  <a:lnTo>
                    <a:pt x="409873" y="26022"/>
                  </a:lnTo>
                  <a:lnTo>
                    <a:pt x="420639" y="21456"/>
                  </a:lnTo>
                  <a:lnTo>
                    <a:pt x="431158" y="16255"/>
                  </a:lnTo>
                  <a:lnTo>
                    <a:pt x="441148" y="10539"/>
                  </a:lnTo>
                  <a:lnTo>
                    <a:pt x="450490" y="4489"/>
                  </a:lnTo>
                  <a:lnTo>
                    <a:pt x="458934" y="155"/>
                  </a:lnTo>
                  <a:lnTo>
                    <a:pt x="465330" y="0"/>
                  </a:lnTo>
                  <a:lnTo>
                    <a:pt x="468687" y="3312"/>
                  </a:lnTo>
                  <a:lnTo>
                    <a:pt x="469573" y="9022"/>
                  </a:lnTo>
                  <a:lnTo>
                    <a:pt x="468491" y="16507"/>
                  </a:lnTo>
                  <a:lnTo>
                    <a:pt x="465436" y="25541"/>
                  </a:lnTo>
                  <a:lnTo>
                    <a:pt x="460544" y="35890"/>
                  </a:lnTo>
                  <a:lnTo>
                    <a:pt x="454446" y="47119"/>
                  </a:lnTo>
                  <a:lnTo>
                    <a:pt x="448104" y="58662"/>
                  </a:lnTo>
                  <a:lnTo>
                    <a:pt x="442088" y="70170"/>
                  </a:lnTo>
                  <a:lnTo>
                    <a:pt x="436418" y="81510"/>
                  </a:lnTo>
                  <a:lnTo>
                    <a:pt x="430776" y="92659"/>
                  </a:lnTo>
                  <a:lnTo>
                    <a:pt x="424948" y="103645"/>
                  </a:lnTo>
                  <a:lnTo>
                    <a:pt x="419033" y="114667"/>
                  </a:lnTo>
                  <a:lnTo>
                    <a:pt x="413354" y="126068"/>
                  </a:lnTo>
                  <a:lnTo>
                    <a:pt x="408081" y="138004"/>
                  </a:lnTo>
                  <a:lnTo>
                    <a:pt x="403062" y="150463"/>
                  </a:lnTo>
                  <a:lnTo>
                    <a:pt x="397932" y="163359"/>
                  </a:lnTo>
                  <a:lnTo>
                    <a:pt x="392481" y="176592"/>
                  </a:lnTo>
                  <a:lnTo>
                    <a:pt x="386667" y="190071"/>
                  </a:lnTo>
                  <a:lnTo>
                    <a:pt x="380532" y="203725"/>
                  </a:lnTo>
                  <a:lnTo>
                    <a:pt x="374141" y="217502"/>
                  </a:lnTo>
                  <a:lnTo>
                    <a:pt x="367562" y="231364"/>
                  </a:lnTo>
                  <a:lnTo>
                    <a:pt x="360845" y="245283"/>
                  </a:lnTo>
                  <a:lnTo>
                    <a:pt x="354033" y="259246"/>
                  </a:lnTo>
                  <a:lnTo>
                    <a:pt x="347154" y="273403"/>
                  </a:lnTo>
                  <a:lnTo>
                    <a:pt x="340229" y="288053"/>
                  </a:lnTo>
                  <a:lnTo>
                    <a:pt x="333278" y="303316"/>
                  </a:lnTo>
                  <a:lnTo>
                    <a:pt x="326475" y="318990"/>
                  </a:lnTo>
                  <a:lnTo>
                    <a:pt x="320133" y="334666"/>
                  </a:lnTo>
                  <a:lnTo>
                    <a:pt x="314382" y="350104"/>
                  </a:lnTo>
                  <a:lnTo>
                    <a:pt x="309028" y="365403"/>
                  </a:lnTo>
                  <a:lnTo>
                    <a:pt x="303666" y="380894"/>
                  </a:lnTo>
                  <a:lnTo>
                    <a:pt x="298055" y="396757"/>
                  </a:lnTo>
                  <a:lnTo>
                    <a:pt x="292133" y="412851"/>
                  </a:lnTo>
                  <a:lnTo>
                    <a:pt x="285924" y="428816"/>
                  </a:lnTo>
                  <a:lnTo>
                    <a:pt x="279490" y="444452"/>
                  </a:lnTo>
                  <a:lnTo>
                    <a:pt x="273050" y="459884"/>
                  </a:lnTo>
                  <a:lnTo>
                    <a:pt x="266959" y="475466"/>
                  </a:lnTo>
                  <a:lnTo>
                    <a:pt x="261381" y="491390"/>
                  </a:lnTo>
                  <a:lnTo>
                    <a:pt x="256144" y="507525"/>
                  </a:lnTo>
                  <a:lnTo>
                    <a:pt x="250862" y="523517"/>
                  </a:lnTo>
                  <a:lnTo>
                    <a:pt x="245309" y="539166"/>
                  </a:lnTo>
                  <a:lnTo>
                    <a:pt x="239595" y="554439"/>
                  </a:lnTo>
                  <a:lnTo>
                    <a:pt x="234059" y="569381"/>
                  </a:lnTo>
                  <a:lnTo>
                    <a:pt x="228889" y="584061"/>
                  </a:lnTo>
                  <a:lnTo>
                    <a:pt x="224113" y="598547"/>
                  </a:lnTo>
                  <a:lnTo>
                    <a:pt x="219678" y="612893"/>
                  </a:lnTo>
                  <a:lnTo>
                    <a:pt x="215511" y="627137"/>
                  </a:lnTo>
                  <a:lnTo>
                    <a:pt x="211544" y="641145"/>
                  </a:lnTo>
                  <a:lnTo>
                    <a:pt x="207719" y="654631"/>
                  </a:lnTo>
                  <a:lnTo>
                    <a:pt x="203995" y="667481"/>
                  </a:lnTo>
                  <a:lnTo>
                    <a:pt x="200340" y="679736"/>
                  </a:lnTo>
                  <a:lnTo>
                    <a:pt x="196732" y="691507"/>
                  </a:lnTo>
                  <a:lnTo>
                    <a:pt x="193157" y="702908"/>
                  </a:lnTo>
                  <a:lnTo>
                    <a:pt x="189603" y="714041"/>
                  </a:lnTo>
                  <a:lnTo>
                    <a:pt x="186063" y="724983"/>
                  </a:lnTo>
                  <a:lnTo>
                    <a:pt x="182534" y="735793"/>
                  </a:lnTo>
                  <a:lnTo>
                    <a:pt x="179011" y="746512"/>
                  </a:lnTo>
                  <a:lnTo>
                    <a:pt x="175493" y="757168"/>
                  </a:lnTo>
                  <a:lnTo>
                    <a:pt x="171978" y="767783"/>
                  </a:lnTo>
                  <a:lnTo>
                    <a:pt x="168464" y="778369"/>
                  </a:lnTo>
                  <a:lnTo>
                    <a:pt x="164952" y="788936"/>
                  </a:lnTo>
                  <a:lnTo>
                    <a:pt x="161445" y="799477"/>
                  </a:lnTo>
                  <a:lnTo>
                    <a:pt x="158095" y="809540"/>
                  </a:lnTo>
                  <a:lnTo>
                    <a:pt x="154869" y="819228"/>
                  </a:lnTo>
                  <a:lnTo>
                    <a:pt x="151484" y="829392"/>
                  </a:lnTo>
                  <a:lnTo>
                    <a:pt x="147399" y="8416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7516" y="20580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31246" y="1359020"/>
              <a:ext cx="448022" cy="766853"/>
            </a:xfrm>
            <a:custGeom>
              <a:avLst/>
              <a:gdLst/>
              <a:ahLst/>
              <a:cxnLst/>
              <a:rect l="0" t="0" r="0" b="0"/>
              <a:pathLst>
                <a:path w="448022" h="766853">
                  <a:moveTo>
                    <a:pt x="68995" y="14685"/>
                  </a:moveTo>
                  <a:lnTo>
                    <a:pt x="63195" y="20687"/>
                  </a:lnTo>
                  <a:lnTo>
                    <a:pt x="58270" y="27532"/>
                  </a:lnTo>
                  <a:lnTo>
                    <a:pt x="53768" y="35929"/>
                  </a:lnTo>
                  <a:lnTo>
                    <a:pt x="49547" y="45901"/>
                  </a:lnTo>
                  <a:lnTo>
                    <a:pt x="45533" y="57513"/>
                  </a:lnTo>
                  <a:lnTo>
                    <a:pt x="41676" y="70622"/>
                  </a:lnTo>
                  <a:lnTo>
                    <a:pt x="38097" y="84798"/>
                  </a:lnTo>
                  <a:lnTo>
                    <a:pt x="35070" y="99443"/>
                  </a:lnTo>
                  <a:lnTo>
                    <a:pt x="32696" y="114170"/>
                  </a:lnTo>
                  <a:lnTo>
                    <a:pt x="30763" y="128647"/>
                  </a:lnTo>
                  <a:lnTo>
                    <a:pt x="28851" y="142521"/>
                  </a:lnTo>
                  <a:lnTo>
                    <a:pt x="26706" y="155598"/>
                  </a:lnTo>
                  <a:lnTo>
                    <a:pt x="24150" y="165564"/>
                  </a:lnTo>
                  <a:lnTo>
                    <a:pt x="21539" y="169239"/>
                  </a:lnTo>
                  <a:lnTo>
                    <a:pt x="19622" y="167175"/>
                  </a:lnTo>
                  <a:lnTo>
                    <a:pt x="18398" y="161013"/>
                  </a:lnTo>
                  <a:lnTo>
                    <a:pt x="17812" y="152130"/>
                  </a:lnTo>
                  <a:lnTo>
                    <a:pt x="17992" y="141472"/>
                  </a:lnTo>
                  <a:lnTo>
                    <a:pt x="18958" y="129661"/>
                  </a:lnTo>
                  <a:lnTo>
                    <a:pt x="20772" y="117261"/>
                  </a:lnTo>
                  <a:lnTo>
                    <a:pt x="23599" y="104841"/>
                  </a:lnTo>
                  <a:lnTo>
                    <a:pt x="27432" y="92699"/>
                  </a:lnTo>
                  <a:lnTo>
                    <a:pt x="32127" y="80913"/>
                  </a:lnTo>
                  <a:lnTo>
                    <a:pt x="37496" y="69455"/>
                  </a:lnTo>
                  <a:lnTo>
                    <a:pt x="43370" y="58266"/>
                  </a:lnTo>
                  <a:lnTo>
                    <a:pt x="49770" y="47445"/>
                  </a:lnTo>
                  <a:lnTo>
                    <a:pt x="56897" y="37243"/>
                  </a:lnTo>
                  <a:lnTo>
                    <a:pt x="64813" y="27757"/>
                  </a:lnTo>
                  <a:lnTo>
                    <a:pt x="73757" y="19251"/>
                  </a:lnTo>
                  <a:lnTo>
                    <a:pt x="84203" y="12215"/>
                  </a:lnTo>
                  <a:lnTo>
                    <a:pt x="96263" y="6785"/>
                  </a:lnTo>
                  <a:lnTo>
                    <a:pt x="109432" y="2953"/>
                  </a:lnTo>
                  <a:lnTo>
                    <a:pt x="122802" y="740"/>
                  </a:lnTo>
                  <a:lnTo>
                    <a:pt x="135827" y="0"/>
                  </a:lnTo>
                  <a:lnTo>
                    <a:pt x="148332" y="789"/>
                  </a:lnTo>
                  <a:lnTo>
                    <a:pt x="160336" y="3437"/>
                  </a:lnTo>
                  <a:lnTo>
                    <a:pt x="171927" y="7963"/>
                  </a:lnTo>
                  <a:lnTo>
                    <a:pt x="183202" y="14273"/>
                  </a:lnTo>
                  <a:lnTo>
                    <a:pt x="194248" y="22327"/>
                  </a:lnTo>
                  <a:lnTo>
                    <a:pt x="205121" y="31926"/>
                  </a:lnTo>
                  <a:lnTo>
                    <a:pt x="215545" y="42607"/>
                  </a:lnTo>
                  <a:lnTo>
                    <a:pt x="224939" y="53761"/>
                  </a:lnTo>
                  <a:lnTo>
                    <a:pt x="233075" y="65008"/>
                  </a:lnTo>
                  <a:lnTo>
                    <a:pt x="240199" y="76506"/>
                  </a:lnTo>
                  <a:lnTo>
                    <a:pt x="246832" y="88824"/>
                  </a:lnTo>
                  <a:lnTo>
                    <a:pt x="253330" y="102222"/>
                  </a:lnTo>
                  <a:lnTo>
                    <a:pt x="259697" y="116492"/>
                  </a:lnTo>
                  <a:lnTo>
                    <a:pt x="265680" y="131150"/>
                  </a:lnTo>
                  <a:lnTo>
                    <a:pt x="271153" y="145860"/>
                  </a:lnTo>
                  <a:lnTo>
                    <a:pt x="276134" y="160315"/>
                  </a:lnTo>
                  <a:lnTo>
                    <a:pt x="280707" y="174167"/>
                  </a:lnTo>
                  <a:lnTo>
                    <a:pt x="284961" y="187299"/>
                  </a:lnTo>
                  <a:lnTo>
                    <a:pt x="288818" y="199930"/>
                  </a:lnTo>
                  <a:lnTo>
                    <a:pt x="292035" y="212492"/>
                  </a:lnTo>
                  <a:lnTo>
                    <a:pt x="294539" y="225242"/>
                  </a:lnTo>
                  <a:lnTo>
                    <a:pt x="296560" y="238095"/>
                  </a:lnTo>
                  <a:lnTo>
                    <a:pt x="298532" y="250732"/>
                  </a:lnTo>
                  <a:lnTo>
                    <a:pt x="300708" y="262981"/>
                  </a:lnTo>
                  <a:lnTo>
                    <a:pt x="303002" y="274986"/>
                  </a:lnTo>
                  <a:lnTo>
                    <a:pt x="305088" y="287113"/>
                  </a:lnTo>
                  <a:lnTo>
                    <a:pt x="306784" y="299569"/>
                  </a:lnTo>
                  <a:lnTo>
                    <a:pt x="307905" y="312392"/>
                  </a:lnTo>
                  <a:lnTo>
                    <a:pt x="308200" y="325539"/>
                  </a:lnTo>
                  <a:lnTo>
                    <a:pt x="307621" y="338944"/>
                  </a:lnTo>
                  <a:lnTo>
                    <a:pt x="306434" y="352539"/>
                  </a:lnTo>
                  <a:lnTo>
                    <a:pt x="305106" y="366273"/>
                  </a:lnTo>
                  <a:lnTo>
                    <a:pt x="303917" y="380099"/>
                  </a:lnTo>
                  <a:lnTo>
                    <a:pt x="302799" y="393823"/>
                  </a:lnTo>
                  <a:lnTo>
                    <a:pt x="301443" y="407117"/>
                  </a:lnTo>
                  <a:lnTo>
                    <a:pt x="299679" y="419842"/>
                  </a:lnTo>
                  <a:lnTo>
                    <a:pt x="297493" y="432185"/>
                  </a:lnTo>
                  <a:lnTo>
                    <a:pt x="294947" y="444546"/>
                  </a:lnTo>
                  <a:lnTo>
                    <a:pt x="292125" y="457162"/>
                  </a:lnTo>
                  <a:lnTo>
                    <a:pt x="289263" y="470094"/>
                  </a:lnTo>
                  <a:lnTo>
                    <a:pt x="286729" y="483315"/>
                  </a:lnTo>
                  <a:lnTo>
                    <a:pt x="284686" y="496765"/>
                  </a:lnTo>
                  <a:lnTo>
                    <a:pt x="282807" y="510222"/>
                  </a:lnTo>
                  <a:lnTo>
                    <a:pt x="280398" y="523329"/>
                  </a:lnTo>
                  <a:lnTo>
                    <a:pt x="277111" y="535926"/>
                  </a:lnTo>
                  <a:lnTo>
                    <a:pt x="273088" y="548180"/>
                  </a:lnTo>
                  <a:lnTo>
                    <a:pt x="268769" y="560482"/>
                  </a:lnTo>
                  <a:lnTo>
                    <a:pt x="264446" y="573062"/>
                  </a:lnTo>
                  <a:lnTo>
                    <a:pt x="259917" y="586140"/>
                  </a:lnTo>
                  <a:lnTo>
                    <a:pt x="254591" y="599991"/>
                  </a:lnTo>
                  <a:lnTo>
                    <a:pt x="248204" y="614677"/>
                  </a:lnTo>
                  <a:lnTo>
                    <a:pt x="241118" y="629778"/>
                  </a:lnTo>
                  <a:lnTo>
                    <a:pt x="234123" y="644529"/>
                  </a:lnTo>
                  <a:lnTo>
                    <a:pt x="227673" y="658515"/>
                  </a:lnTo>
                  <a:lnTo>
                    <a:pt x="221715" y="671514"/>
                  </a:lnTo>
                  <a:lnTo>
                    <a:pt x="215882" y="683326"/>
                  </a:lnTo>
                  <a:lnTo>
                    <a:pt x="209917" y="693976"/>
                  </a:lnTo>
                  <a:lnTo>
                    <a:pt x="203572" y="703807"/>
                  </a:lnTo>
                  <a:lnTo>
                    <a:pt x="196540" y="713345"/>
                  </a:lnTo>
                  <a:lnTo>
                    <a:pt x="188727" y="722910"/>
                  </a:lnTo>
                  <a:lnTo>
                    <a:pt x="180206" y="732304"/>
                  </a:lnTo>
                  <a:lnTo>
                    <a:pt x="171115" y="740933"/>
                  </a:lnTo>
                  <a:lnTo>
                    <a:pt x="161584" y="748510"/>
                  </a:lnTo>
                  <a:lnTo>
                    <a:pt x="151406" y="754902"/>
                  </a:lnTo>
                  <a:lnTo>
                    <a:pt x="140057" y="759972"/>
                  </a:lnTo>
                  <a:lnTo>
                    <a:pt x="127354" y="763776"/>
                  </a:lnTo>
                  <a:lnTo>
                    <a:pt x="113738" y="766195"/>
                  </a:lnTo>
                  <a:lnTo>
                    <a:pt x="100061" y="766852"/>
                  </a:lnTo>
                  <a:lnTo>
                    <a:pt x="86830" y="765699"/>
                  </a:lnTo>
                  <a:lnTo>
                    <a:pt x="74355" y="762807"/>
                  </a:lnTo>
                  <a:lnTo>
                    <a:pt x="62903" y="758201"/>
                  </a:lnTo>
                  <a:lnTo>
                    <a:pt x="52505" y="752065"/>
                  </a:lnTo>
                  <a:lnTo>
                    <a:pt x="43185" y="744693"/>
                  </a:lnTo>
                  <a:lnTo>
                    <a:pt x="35056" y="736382"/>
                  </a:lnTo>
                  <a:lnTo>
                    <a:pt x="28063" y="727388"/>
                  </a:lnTo>
                  <a:lnTo>
                    <a:pt x="22025" y="717911"/>
                  </a:lnTo>
                  <a:lnTo>
                    <a:pt x="16726" y="708097"/>
                  </a:lnTo>
                  <a:lnTo>
                    <a:pt x="11977" y="698047"/>
                  </a:lnTo>
                  <a:lnTo>
                    <a:pt x="7785" y="687671"/>
                  </a:lnTo>
                  <a:lnTo>
                    <a:pt x="4342" y="676713"/>
                  </a:lnTo>
                  <a:lnTo>
                    <a:pt x="1700" y="665083"/>
                  </a:lnTo>
                  <a:lnTo>
                    <a:pt x="95" y="652999"/>
                  </a:lnTo>
                  <a:lnTo>
                    <a:pt x="0" y="640888"/>
                  </a:lnTo>
                  <a:lnTo>
                    <a:pt x="1547" y="629015"/>
                  </a:lnTo>
                  <a:lnTo>
                    <a:pt x="5045" y="617941"/>
                  </a:lnTo>
                  <a:lnTo>
                    <a:pt x="11125" y="608569"/>
                  </a:lnTo>
                  <a:lnTo>
                    <a:pt x="19876" y="601244"/>
                  </a:lnTo>
                  <a:lnTo>
                    <a:pt x="30633" y="596142"/>
                  </a:lnTo>
                  <a:lnTo>
                    <a:pt x="42294" y="593526"/>
                  </a:lnTo>
                  <a:lnTo>
                    <a:pt x="54133" y="593284"/>
                  </a:lnTo>
                  <a:lnTo>
                    <a:pt x="65992" y="595035"/>
                  </a:lnTo>
                  <a:lnTo>
                    <a:pt x="78087" y="598327"/>
                  </a:lnTo>
                  <a:lnTo>
                    <a:pt x="90543" y="602755"/>
                  </a:lnTo>
                  <a:lnTo>
                    <a:pt x="103043" y="607994"/>
                  </a:lnTo>
                  <a:lnTo>
                    <a:pt x="114917" y="613800"/>
                  </a:lnTo>
                  <a:lnTo>
                    <a:pt x="125834" y="619998"/>
                  </a:lnTo>
                  <a:lnTo>
                    <a:pt x="135793" y="626464"/>
                  </a:lnTo>
                  <a:lnTo>
                    <a:pt x="144944" y="633110"/>
                  </a:lnTo>
                  <a:lnTo>
                    <a:pt x="153470" y="639880"/>
                  </a:lnTo>
                  <a:lnTo>
                    <a:pt x="161535" y="646732"/>
                  </a:lnTo>
                  <a:lnTo>
                    <a:pt x="169273" y="653639"/>
                  </a:lnTo>
                  <a:lnTo>
                    <a:pt x="176786" y="660579"/>
                  </a:lnTo>
                  <a:lnTo>
                    <a:pt x="184309" y="667375"/>
                  </a:lnTo>
                  <a:lnTo>
                    <a:pt x="192199" y="673712"/>
                  </a:lnTo>
                  <a:lnTo>
                    <a:pt x="200617" y="679460"/>
                  </a:lnTo>
                  <a:lnTo>
                    <a:pt x="209390" y="684812"/>
                  </a:lnTo>
                  <a:lnTo>
                    <a:pt x="218124" y="690173"/>
                  </a:lnTo>
                  <a:lnTo>
                    <a:pt x="226600" y="695782"/>
                  </a:lnTo>
                  <a:lnTo>
                    <a:pt x="235088" y="701704"/>
                  </a:lnTo>
                  <a:lnTo>
                    <a:pt x="244231" y="707912"/>
                  </a:lnTo>
                  <a:lnTo>
                    <a:pt x="254348" y="714347"/>
                  </a:lnTo>
                  <a:lnTo>
                    <a:pt x="265432" y="720786"/>
                  </a:lnTo>
                  <a:lnTo>
                    <a:pt x="277330" y="726877"/>
                  </a:lnTo>
                  <a:lnTo>
                    <a:pt x="289856" y="732451"/>
                  </a:lnTo>
                  <a:lnTo>
                    <a:pt x="302844" y="737514"/>
                  </a:lnTo>
                  <a:lnTo>
                    <a:pt x="316161" y="742149"/>
                  </a:lnTo>
                  <a:lnTo>
                    <a:pt x="329709" y="746443"/>
                  </a:lnTo>
                  <a:lnTo>
                    <a:pt x="343415" y="750159"/>
                  </a:lnTo>
                  <a:lnTo>
                    <a:pt x="357229" y="752750"/>
                  </a:lnTo>
                  <a:lnTo>
                    <a:pt x="371107" y="754011"/>
                  </a:lnTo>
                  <a:lnTo>
                    <a:pt x="384806" y="754010"/>
                  </a:lnTo>
                  <a:lnTo>
                    <a:pt x="399429" y="752816"/>
                  </a:lnTo>
                  <a:lnTo>
                    <a:pt x="418499" y="749205"/>
                  </a:lnTo>
                  <a:lnTo>
                    <a:pt x="448021" y="74115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05609" y="1398110"/>
              <a:ext cx="312088" cy="796819"/>
            </a:xfrm>
            <a:custGeom>
              <a:avLst/>
              <a:gdLst/>
              <a:ahLst/>
              <a:cxnLst/>
              <a:rect l="0" t="0" r="0" b="0"/>
              <a:pathLst>
                <a:path w="312088" h="796819">
                  <a:moveTo>
                    <a:pt x="0" y="112466"/>
                  </a:moveTo>
                  <a:lnTo>
                    <a:pt x="8935" y="106665"/>
                  </a:lnTo>
                  <a:lnTo>
                    <a:pt x="18562" y="101741"/>
                  </a:lnTo>
                  <a:lnTo>
                    <a:pt x="29845" y="97238"/>
                  </a:lnTo>
                  <a:lnTo>
                    <a:pt x="42340" y="93017"/>
                  </a:lnTo>
                  <a:lnTo>
                    <a:pt x="55171" y="89004"/>
                  </a:lnTo>
                  <a:lnTo>
                    <a:pt x="67794" y="85142"/>
                  </a:lnTo>
                  <a:lnTo>
                    <a:pt x="80177" y="81390"/>
                  </a:lnTo>
                  <a:lnTo>
                    <a:pt x="92620" y="77715"/>
                  </a:lnTo>
                  <a:lnTo>
                    <a:pt x="105319" y="74088"/>
                  </a:lnTo>
                  <a:lnTo>
                    <a:pt x="118320" y="70329"/>
                  </a:lnTo>
                  <a:lnTo>
                    <a:pt x="131594" y="66120"/>
                  </a:lnTo>
                  <a:lnTo>
                    <a:pt x="145082" y="61328"/>
                  </a:lnTo>
                  <a:lnTo>
                    <a:pt x="158565" y="56142"/>
                  </a:lnTo>
                  <a:lnTo>
                    <a:pt x="171692" y="50969"/>
                  </a:lnTo>
                  <a:lnTo>
                    <a:pt x="184297" y="46047"/>
                  </a:lnTo>
                  <a:lnTo>
                    <a:pt x="196387" y="41438"/>
                  </a:lnTo>
                  <a:lnTo>
                    <a:pt x="208046" y="37116"/>
                  </a:lnTo>
                  <a:lnTo>
                    <a:pt x="219373" y="33020"/>
                  </a:lnTo>
                  <a:lnTo>
                    <a:pt x="230455" y="28931"/>
                  </a:lnTo>
                  <a:lnTo>
                    <a:pt x="241364" y="24492"/>
                  </a:lnTo>
                  <a:lnTo>
                    <a:pt x="252151" y="19542"/>
                  </a:lnTo>
                  <a:lnTo>
                    <a:pt x="262854" y="14250"/>
                  </a:lnTo>
                  <a:lnTo>
                    <a:pt x="273501" y="9004"/>
                  </a:lnTo>
                  <a:lnTo>
                    <a:pt x="284091" y="4060"/>
                  </a:lnTo>
                  <a:lnTo>
                    <a:pt x="293981" y="455"/>
                  </a:lnTo>
                  <a:lnTo>
                    <a:pt x="301952" y="0"/>
                  </a:lnTo>
                  <a:lnTo>
                    <a:pt x="307491" y="3405"/>
                  </a:lnTo>
                  <a:lnTo>
                    <a:pt x="310733" y="10086"/>
                  </a:lnTo>
                  <a:lnTo>
                    <a:pt x="312087" y="18772"/>
                  </a:lnTo>
                  <a:lnTo>
                    <a:pt x="311998" y="28496"/>
                  </a:lnTo>
                  <a:lnTo>
                    <a:pt x="310858" y="38712"/>
                  </a:lnTo>
                  <a:lnTo>
                    <a:pt x="308972" y="49146"/>
                  </a:lnTo>
                  <a:lnTo>
                    <a:pt x="306566" y="59668"/>
                  </a:lnTo>
                  <a:lnTo>
                    <a:pt x="303803" y="70221"/>
                  </a:lnTo>
                  <a:lnTo>
                    <a:pt x="300796" y="80780"/>
                  </a:lnTo>
                  <a:lnTo>
                    <a:pt x="297624" y="91335"/>
                  </a:lnTo>
                  <a:lnTo>
                    <a:pt x="294341" y="101885"/>
                  </a:lnTo>
                  <a:lnTo>
                    <a:pt x="290983" y="112429"/>
                  </a:lnTo>
                  <a:lnTo>
                    <a:pt x="287571" y="122987"/>
                  </a:lnTo>
                  <a:lnTo>
                    <a:pt x="283956" y="134215"/>
                  </a:lnTo>
                  <a:lnTo>
                    <a:pt x="279843" y="147342"/>
                  </a:lnTo>
                  <a:lnTo>
                    <a:pt x="275115" y="162869"/>
                  </a:lnTo>
                  <a:lnTo>
                    <a:pt x="269973" y="180011"/>
                  </a:lnTo>
                  <a:lnTo>
                    <a:pt x="264829" y="197134"/>
                  </a:lnTo>
                  <a:lnTo>
                    <a:pt x="259926" y="213280"/>
                  </a:lnTo>
                  <a:lnTo>
                    <a:pt x="255330" y="228353"/>
                  </a:lnTo>
                  <a:lnTo>
                    <a:pt x="251016" y="242762"/>
                  </a:lnTo>
                  <a:lnTo>
                    <a:pt x="246931" y="256857"/>
                  </a:lnTo>
                  <a:lnTo>
                    <a:pt x="243018" y="270830"/>
                  </a:lnTo>
                  <a:lnTo>
                    <a:pt x="239231" y="284774"/>
                  </a:lnTo>
                  <a:lnTo>
                    <a:pt x="235531" y="298723"/>
                  </a:lnTo>
                  <a:lnTo>
                    <a:pt x="231892" y="312689"/>
                  </a:lnTo>
                  <a:lnTo>
                    <a:pt x="228296" y="326672"/>
                  </a:lnTo>
                  <a:lnTo>
                    <a:pt x="224727" y="340671"/>
                  </a:lnTo>
                  <a:lnTo>
                    <a:pt x="221178" y="354681"/>
                  </a:lnTo>
                  <a:lnTo>
                    <a:pt x="217642" y="368700"/>
                  </a:lnTo>
                  <a:lnTo>
                    <a:pt x="214110" y="382725"/>
                  </a:lnTo>
                  <a:lnTo>
                    <a:pt x="210416" y="396754"/>
                  </a:lnTo>
                  <a:lnTo>
                    <a:pt x="206251" y="410786"/>
                  </a:lnTo>
                  <a:lnTo>
                    <a:pt x="201487" y="424819"/>
                  </a:lnTo>
                  <a:lnTo>
                    <a:pt x="196321" y="438855"/>
                  </a:lnTo>
                  <a:lnTo>
                    <a:pt x="191161" y="452891"/>
                  </a:lnTo>
                  <a:lnTo>
                    <a:pt x="186247" y="466923"/>
                  </a:lnTo>
                  <a:lnTo>
                    <a:pt x="181644" y="480787"/>
                  </a:lnTo>
                  <a:lnTo>
                    <a:pt x="177326" y="494177"/>
                  </a:lnTo>
                  <a:lnTo>
                    <a:pt x="173238" y="506965"/>
                  </a:lnTo>
                  <a:lnTo>
                    <a:pt x="169323" y="519350"/>
                  </a:lnTo>
                  <a:lnTo>
                    <a:pt x="165534" y="531740"/>
                  </a:lnTo>
                  <a:lnTo>
                    <a:pt x="161833" y="544371"/>
                  </a:lnTo>
                  <a:lnTo>
                    <a:pt x="158194" y="557143"/>
                  </a:lnTo>
                  <a:lnTo>
                    <a:pt x="154596" y="569725"/>
                  </a:lnTo>
                  <a:lnTo>
                    <a:pt x="151028" y="581931"/>
                  </a:lnTo>
                  <a:lnTo>
                    <a:pt x="147479" y="593739"/>
                  </a:lnTo>
                  <a:lnTo>
                    <a:pt x="143943" y="605201"/>
                  </a:lnTo>
                  <a:lnTo>
                    <a:pt x="140416" y="616405"/>
                  </a:lnTo>
                  <a:lnTo>
                    <a:pt x="136894" y="627914"/>
                  </a:lnTo>
                  <a:lnTo>
                    <a:pt x="133377" y="640705"/>
                  </a:lnTo>
                  <a:lnTo>
                    <a:pt x="129862" y="655196"/>
                  </a:lnTo>
                  <a:lnTo>
                    <a:pt x="126349" y="670829"/>
                  </a:lnTo>
                  <a:lnTo>
                    <a:pt x="122837" y="686401"/>
                  </a:lnTo>
                  <a:lnTo>
                    <a:pt x="119331" y="701208"/>
                  </a:lnTo>
                  <a:lnTo>
                    <a:pt x="115993" y="715233"/>
                  </a:lnTo>
                  <a:lnTo>
                    <a:pt x="113131" y="728864"/>
                  </a:lnTo>
                  <a:lnTo>
                    <a:pt x="110875" y="742381"/>
                  </a:lnTo>
                  <a:lnTo>
                    <a:pt x="109187" y="755319"/>
                  </a:lnTo>
                  <a:lnTo>
                    <a:pt x="107788" y="767804"/>
                  </a:lnTo>
                  <a:lnTo>
                    <a:pt x="106558" y="780936"/>
                  </a:lnTo>
                  <a:lnTo>
                    <a:pt x="105285" y="79681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16262" y="183695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0" y="0"/>
                  </a:lnTo>
                  <a:lnTo>
                    <a:pt x="142889" y="0"/>
                  </a:lnTo>
                  <a:lnTo>
                    <a:pt x="130229" y="0"/>
                  </a:lnTo>
                  <a:lnTo>
                    <a:pt x="117178" y="5"/>
                  </a:lnTo>
                  <a:lnTo>
                    <a:pt x="103998" y="177"/>
                  </a:lnTo>
                  <a:lnTo>
                    <a:pt x="91082" y="826"/>
                  </a:lnTo>
                  <a:lnTo>
                    <a:pt x="78620" y="2075"/>
                  </a:lnTo>
                  <a:lnTo>
                    <a:pt x="66500" y="3736"/>
                  </a:lnTo>
                  <a:lnTo>
                    <a:pt x="52894" y="5563"/>
                  </a:lnTo>
                  <a:lnTo>
                    <a:pt x="33257" y="7717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53297" y="1457933"/>
              <a:ext cx="10489" cy="663297"/>
            </a:xfrm>
            <a:custGeom>
              <a:avLst/>
              <a:gdLst/>
              <a:ahLst/>
              <a:cxnLst/>
              <a:rect l="0" t="0" r="0" b="0"/>
              <a:pathLst>
                <a:path w="10489" h="663297">
                  <a:moveTo>
                    <a:pt x="10488" y="0"/>
                  </a:moveTo>
                  <a:lnTo>
                    <a:pt x="10422" y="14602"/>
                  </a:lnTo>
                  <a:lnTo>
                    <a:pt x="9781" y="27873"/>
                  </a:lnTo>
                  <a:lnTo>
                    <a:pt x="8489" y="41074"/>
                  </a:lnTo>
                  <a:lnTo>
                    <a:pt x="6802" y="54416"/>
                  </a:lnTo>
                  <a:lnTo>
                    <a:pt x="5134" y="67925"/>
                  </a:lnTo>
                  <a:lnTo>
                    <a:pt x="3721" y="81583"/>
                  </a:lnTo>
                  <a:lnTo>
                    <a:pt x="2623" y="95522"/>
                  </a:lnTo>
                  <a:lnTo>
                    <a:pt x="1812" y="110020"/>
                  </a:lnTo>
                  <a:lnTo>
                    <a:pt x="1233" y="125177"/>
                  </a:lnTo>
                  <a:lnTo>
                    <a:pt x="827" y="140779"/>
                  </a:lnTo>
                  <a:lnTo>
                    <a:pt x="547" y="156406"/>
                  </a:lnTo>
                  <a:lnTo>
                    <a:pt x="355" y="171811"/>
                  </a:lnTo>
                  <a:lnTo>
                    <a:pt x="226" y="187088"/>
                  </a:lnTo>
                  <a:lnTo>
                    <a:pt x="138" y="202564"/>
                  </a:lnTo>
                  <a:lnTo>
                    <a:pt x="79" y="218421"/>
                  </a:lnTo>
                  <a:lnTo>
                    <a:pt x="40" y="234681"/>
                  </a:lnTo>
                  <a:lnTo>
                    <a:pt x="13" y="251290"/>
                  </a:lnTo>
                  <a:lnTo>
                    <a:pt x="0" y="268167"/>
                  </a:lnTo>
                  <a:lnTo>
                    <a:pt x="161" y="285078"/>
                  </a:lnTo>
                  <a:lnTo>
                    <a:pt x="802" y="301658"/>
                  </a:lnTo>
                  <a:lnTo>
                    <a:pt x="2045" y="317739"/>
                  </a:lnTo>
                  <a:lnTo>
                    <a:pt x="3694" y="333487"/>
                  </a:lnTo>
                  <a:lnTo>
                    <a:pt x="5340" y="349287"/>
                  </a:lnTo>
                  <a:lnTo>
                    <a:pt x="6741" y="365360"/>
                  </a:lnTo>
                  <a:lnTo>
                    <a:pt x="7833" y="381597"/>
                  </a:lnTo>
                  <a:lnTo>
                    <a:pt x="8640" y="397658"/>
                  </a:lnTo>
                  <a:lnTo>
                    <a:pt x="9218" y="413359"/>
                  </a:lnTo>
                  <a:lnTo>
                    <a:pt x="9622" y="428835"/>
                  </a:lnTo>
                  <a:lnTo>
                    <a:pt x="9901" y="444446"/>
                  </a:lnTo>
                  <a:lnTo>
                    <a:pt x="10092" y="460398"/>
                  </a:lnTo>
                  <a:lnTo>
                    <a:pt x="10222" y="476892"/>
                  </a:lnTo>
                  <a:lnTo>
                    <a:pt x="10309" y="494190"/>
                  </a:lnTo>
                  <a:lnTo>
                    <a:pt x="10369" y="512347"/>
                  </a:lnTo>
                  <a:lnTo>
                    <a:pt x="10408" y="531101"/>
                  </a:lnTo>
                  <a:lnTo>
                    <a:pt x="10435" y="549990"/>
                  </a:lnTo>
                  <a:lnTo>
                    <a:pt x="10453" y="568717"/>
                  </a:lnTo>
                  <a:lnTo>
                    <a:pt x="10465" y="586818"/>
                  </a:lnTo>
                  <a:lnTo>
                    <a:pt x="10473" y="605562"/>
                  </a:lnTo>
                  <a:lnTo>
                    <a:pt x="10481" y="628828"/>
                  </a:lnTo>
                  <a:lnTo>
                    <a:pt x="10488" y="6632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58459" y="1291290"/>
              <a:ext cx="647267" cy="524613"/>
            </a:xfrm>
            <a:custGeom>
              <a:avLst/>
              <a:gdLst/>
              <a:ahLst/>
              <a:cxnLst/>
              <a:rect l="0" t="0" r="0" b="0"/>
              <a:pathLst>
                <a:path w="647267" h="524613">
                  <a:moveTo>
                    <a:pt x="0" y="114001"/>
                  </a:moveTo>
                  <a:lnTo>
                    <a:pt x="5868" y="102400"/>
                  </a:lnTo>
                  <a:lnTo>
                    <a:pt x="11432" y="92551"/>
                  </a:lnTo>
                  <a:lnTo>
                    <a:pt x="17236" y="83546"/>
                  </a:lnTo>
                  <a:lnTo>
                    <a:pt x="23489" y="75104"/>
                  </a:lnTo>
                  <a:lnTo>
                    <a:pt x="30467" y="67077"/>
                  </a:lnTo>
                  <a:lnTo>
                    <a:pt x="38258" y="59354"/>
                  </a:lnTo>
                  <a:lnTo>
                    <a:pt x="47105" y="51850"/>
                  </a:lnTo>
                  <a:lnTo>
                    <a:pt x="57481" y="44499"/>
                  </a:lnTo>
                  <a:lnTo>
                    <a:pt x="69496" y="37259"/>
                  </a:lnTo>
                  <a:lnTo>
                    <a:pt x="82802" y="30260"/>
                  </a:lnTo>
                  <a:lnTo>
                    <a:pt x="96797" y="23787"/>
                  </a:lnTo>
                  <a:lnTo>
                    <a:pt x="111059" y="17957"/>
                  </a:lnTo>
                  <a:lnTo>
                    <a:pt x="125379" y="12891"/>
                  </a:lnTo>
                  <a:lnTo>
                    <a:pt x="139672" y="8785"/>
                  </a:lnTo>
                  <a:lnTo>
                    <a:pt x="153922" y="5655"/>
                  </a:lnTo>
                  <a:lnTo>
                    <a:pt x="168457" y="3366"/>
                  </a:lnTo>
                  <a:lnTo>
                    <a:pt x="183902" y="1739"/>
                  </a:lnTo>
                  <a:lnTo>
                    <a:pt x="200528" y="609"/>
                  </a:lnTo>
                  <a:lnTo>
                    <a:pt x="218443" y="0"/>
                  </a:lnTo>
                  <a:lnTo>
                    <a:pt x="237759" y="115"/>
                  </a:lnTo>
                  <a:lnTo>
                    <a:pt x="258383" y="1007"/>
                  </a:lnTo>
                  <a:lnTo>
                    <a:pt x="279927" y="2588"/>
                  </a:lnTo>
                  <a:lnTo>
                    <a:pt x="301834" y="4721"/>
                  </a:lnTo>
                  <a:lnTo>
                    <a:pt x="323741" y="7267"/>
                  </a:lnTo>
                  <a:lnTo>
                    <a:pt x="345178" y="10111"/>
                  </a:lnTo>
                  <a:lnTo>
                    <a:pt x="365499" y="13166"/>
                  </a:lnTo>
                  <a:lnTo>
                    <a:pt x="384457" y="16372"/>
                  </a:lnTo>
                  <a:lnTo>
                    <a:pt x="401983" y="19846"/>
                  </a:lnTo>
                  <a:lnTo>
                    <a:pt x="418003" y="23864"/>
                  </a:lnTo>
                  <a:lnTo>
                    <a:pt x="432646" y="28537"/>
                  </a:lnTo>
                  <a:lnTo>
                    <a:pt x="446482" y="33982"/>
                  </a:lnTo>
                  <a:lnTo>
                    <a:pt x="460396" y="40394"/>
                  </a:lnTo>
                  <a:lnTo>
                    <a:pt x="474870" y="47780"/>
                  </a:lnTo>
                  <a:lnTo>
                    <a:pt x="489697" y="55842"/>
                  </a:lnTo>
                  <a:lnTo>
                    <a:pt x="504198" y="64091"/>
                  </a:lnTo>
                  <a:lnTo>
                    <a:pt x="517985" y="72229"/>
                  </a:lnTo>
                  <a:lnTo>
                    <a:pt x="530834" y="80149"/>
                  </a:lnTo>
                  <a:lnTo>
                    <a:pt x="542538" y="87847"/>
                  </a:lnTo>
                  <a:lnTo>
                    <a:pt x="553113" y="95366"/>
                  </a:lnTo>
                  <a:lnTo>
                    <a:pt x="562891" y="103078"/>
                  </a:lnTo>
                  <a:lnTo>
                    <a:pt x="572393" y="111634"/>
                  </a:lnTo>
                  <a:lnTo>
                    <a:pt x="581933" y="121320"/>
                  </a:lnTo>
                  <a:lnTo>
                    <a:pt x="591310" y="131929"/>
                  </a:lnTo>
                  <a:lnTo>
                    <a:pt x="599928" y="142969"/>
                  </a:lnTo>
                  <a:lnTo>
                    <a:pt x="607507" y="154107"/>
                  </a:lnTo>
                  <a:lnTo>
                    <a:pt x="614239" y="165517"/>
                  </a:lnTo>
                  <a:lnTo>
                    <a:pt x="620602" y="177769"/>
                  </a:lnTo>
                  <a:lnTo>
                    <a:pt x="626911" y="191122"/>
                  </a:lnTo>
                  <a:lnTo>
                    <a:pt x="632979" y="205531"/>
                  </a:lnTo>
                  <a:lnTo>
                    <a:pt x="638229" y="220813"/>
                  </a:lnTo>
                  <a:lnTo>
                    <a:pt x="642386" y="236769"/>
                  </a:lnTo>
                  <a:lnTo>
                    <a:pt x="645331" y="253384"/>
                  </a:lnTo>
                  <a:lnTo>
                    <a:pt x="646933" y="270822"/>
                  </a:lnTo>
                  <a:lnTo>
                    <a:pt x="647266" y="289093"/>
                  </a:lnTo>
                  <a:lnTo>
                    <a:pt x="646540" y="307598"/>
                  </a:lnTo>
                  <a:lnTo>
                    <a:pt x="644997" y="325262"/>
                  </a:lnTo>
                  <a:lnTo>
                    <a:pt x="642850" y="341548"/>
                  </a:lnTo>
                  <a:lnTo>
                    <a:pt x="640105" y="356432"/>
                  </a:lnTo>
                  <a:lnTo>
                    <a:pt x="636586" y="370123"/>
                  </a:lnTo>
                  <a:lnTo>
                    <a:pt x="632252" y="382894"/>
                  </a:lnTo>
                  <a:lnTo>
                    <a:pt x="627036" y="395151"/>
                  </a:lnTo>
                  <a:lnTo>
                    <a:pt x="620777" y="407396"/>
                  </a:lnTo>
                  <a:lnTo>
                    <a:pt x="613480" y="419897"/>
                  </a:lnTo>
                  <a:lnTo>
                    <a:pt x="604970" y="432398"/>
                  </a:lnTo>
                  <a:lnTo>
                    <a:pt x="594821" y="444258"/>
                  </a:lnTo>
                  <a:lnTo>
                    <a:pt x="582959" y="455160"/>
                  </a:lnTo>
                  <a:lnTo>
                    <a:pt x="569756" y="465105"/>
                  </a:lnTo>
                  <a:lnTo>
                    <a:pt x="555831" y="474246"/>
                  </a:lnTo>
                  <a:lnTo>
                    <a:pt x="541610" y="482754"/>
                  </a:lnTo>
                  <a:lnTo>
                    <a:pt x="527148" y="490468"/>
                  </a:lnTo>
                  <a:lnTo>
                    <a:pt x="512228" y="496905"/>
                  </a:lnTo>
                  <a:lnTo>
                    <a:pt x="496751" y="501909"/>
                  </a:lnTo>
                  <a:lnTo>
                    <a:pt x="480918" y="505779"/>
                  </a:lnTo>
                  <a:lnTo>
                    <a:pt x="465128" y="509075"/>
                  </a:lnTo>
                  <a:lnTo>
                    <a:pt x="449619" y="512180"/>
                  </a:lnTo>
                  <a:lnTo>
                    <a:pt x="434472" y="515126"/>
                  </a:lnTo>
                  <a:lnTo>
                    <a:pt x="417900" y="517971"/>
                  </a:lnTo>
                  <a:lnTo>
                    <a:pt x="395095" y="520972"/>
                  </a:lnTo>
                  <a:lnTo>
                    <a:pt x="357969" y="52461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48811" y="1405291"/>
              <a:ext cx="251970" cy="694882"/>
            </a:xfrm>
            <a:custGeom>
              <a:avLst/>
              <a:gdLst/>
              <a:ahLst/>
              <a:cxnLst/>
              <a:rect l="0" t="0" r="0" b="0"/>
              <a:pathLst>
                <a:path w="251970" h="694882">
                  <a:moveTo>
                    <a:pt x="20342" y="0"/>
                  </a:moveTo>
                  <a:lnTo>
                    <a:pt x="20342" y="8683"/>
                  </a:lnTo>
                  <a:lnTo>
                    <a:pt x="20342" y="21376"/>
                  </a:lnTo>
                  <a:lnTo>
                    <a:pt x="20342" y="36851"/>
                  </a:lnTo>
                  <a:lnTo>
                    <a:pt x="20342" y="54607"/>
                  </a:lnTo>
                  <a:lnTo>
                    <a:pt x="20342" y="73725"/>
                  </a:lnTo>
                  <a:lnTo>
                    <a:pt x="20342" y="92854"/>
                  </a:lnTo>
                  <a:lnTo>
                    <a:pt x="20347" y="111230"/>
                  </a:lnTo>
                  <a:lnTo>
                    <a:pt x="20520" y="128649"/>
                  </a:lnTo>
                  <a:lnTo>
                    <a:pt x="21168" y="145186"/>
                  </a:lnTo>
                  <a:lnTo>
                    <a:pt x="22416" y="161012"/>
                  </a:lnTo>
                  <a:lnTo>
                    <a:pt x="24069" y="176303"/>
                  </a:lnTo>
                  <a:lnTo>
                    <a:pt x="25718" y="191206"/>
                  </a:lnTo>
                  <a:lnTo>
                    <a:pt x="27120" y="205835"/>
                  </a:lnTo>
                  <a:lnTo>
                    <a:pt x="28213" y="220274"/>
                  </a:lnTo>
                  <a:lnTo>
                    <a:pt x="29021" y="234584"/>
                  </a:lnTo>
                  <a:lnTo>
                    <a:pt x="29599" y="248804"/>
                  </a:lnTo>
                  <a:lnTo>
                    <a:pt x="30004" y="262965"/>
                  </a:lnTo>
                  <a:lnTo>
                    <a:pt x="30284" y="277085"/>
                  </a:lnTo>
                  <a:lnTo>
                    <a:pt x="30475" y="291178"/>
                  </a:lnTo>
                  <a:lnTo>
                    <a:pt x="30605" y="305253"/>
                  </a:lnTo>
                  <a:lnTo>
                    <a:pt x="30692" y="319315"/>
                  </a:lnTo>
                  <a:lnTo>
                    <a:pt x="30751" y="333369"/>
                  </a:lnTo>
                  <a:lnTo>
                    <a:pt x="30791" y="347418"/>
                  </a:lnTo>
                  <a:lnTo>
                    <a:pt x="30817" y="361463"/>
                  </a:lnTo>
                  <a:lnTo>
                    <a:pt x="30835" y="375506"/>
                  </a:lnTo>
                  <a:lnTo>
                    <a:pt x="30847" y="389548"/>
                  </a:lnTo>
                  <a:lnTo>
                    <a:pt x="30855" y="403588"/>
                  </a:lnTo>
                  <a:lnTo>
                    <a:pt x="30855" y="417627"/>
                  </a:lnTo>
                  <a:lnTo>
                    <a:pt x="30686" y="431666"/>
                  </a:lnTo>
                  <a:lnTo>
                    <a:pt x="30041" y="445705"/>
                  </a:lnTo>
                  <a:lnTo>
                    <a:pt x="28793" y="459752"/>
                  </a:lnTo>
                  <a:lnTo>
                    <a:pt x="27141" y="474136"/>
                  </a:lnTo>
                  <a:lnTo>
                    <a:pt x="25494" y="489471"/>
                  </a:lnTo>
                  <a:lnTo>
                    <a:pt x="24092" y="506011"/>
                  </a:lnTo>
                  <a:lnTo>
                    <a:pt x="22999" y="523527"/>
                  </a:lnTo>
                  <a:lnTo>
                    <a:pt x="22191" y="541510"/>
                  </a:lnTo>
                  <a:lnTo>
                    <a:pt x="21613" y="559602"/>
                  </a:lnTo>
                  <a:lnTo>
                    <a:pt x="21209" y="577479"/>
                  </a:lnTo>
                  <a:lnTo>
                    <a:pt x="20929" y="594781"/>
                  </a:lnTo>
                  <a:lnTo>
                    <a:pt x="20729" y="611346"/>
                  </a:lnTo>
                  <a:lnTo>
                    <a:pt x="20235" y="626065"/>
                  </a:lnTo>
                  <a:lnTo>
                    <a:pt x="18156" y="636503"/>
                  </a:lnTo>
                  <a:lnTo>
                    <a:pt x="14298" y="641116"/>
                  </a:lnTo>
                  <a:lnTo>
                    <a:pt x="10404" y="639995"/>
                  </a:lnTo>
                  <a:lnTo>
                    <a:pt x="7219" y="634177"/>
                  </a:lnTo>
                  <a:lnTo>
                    <a:pt x="4825" y="624988"/>
                  </a:lnTo>
                  <a:lnTo>
                    <a:pt x="3100" y="613726"/>
                  </a:lnTo>
                  <a:lnTo>
                    <a:pt x="1888" y="601277"/>
                  </a:lnTo>
                  <a:lnTo>
                    <a:pt x="1050" y="588162"/>
                  </a:lnTo>
                  <a:lnTo>
                    <a:pt x="476" y="574670"/>
                  </a:lnTo>
                  <a:lnTo>
                    <a:pt x="91" y="560966"/>
                  </a:lnTo>
                  <a:lnTo>
                    <a:pt x="0" y="547303"/>
                  </a:lnTo>
                  <a:lnTo>
                    <a:pt x="471" y="534041"/>
                  </a:lnTo>
                  <a:lnTo>
                    <a:pt x="1605" y="521331"/>
                  </a:lnTo>
                  <a:lnTo>
                    <a:pt x="3351" y="508998"/>
                  </a:lnTo>
                  <a:lnTo>
                    <a:pt x="5594" y="496641"/>
                  </a:lnTo>
                  <a:lnTo>
                    <a:pt x="8218" y="484032"/>
                  </a:lnTo>
                  <a:lnTo>
                    <a:pt x="11285" y="471274"/>
                  </a:lnTo>
                  <a:lnTo>
                    <a:pt x="15022" y="458702"/>
                  </a:lnTo>
                  <a:lnTo>
                    <a:pt x="19503" y="446506"/>
                  </a:lnTo>
                  <a:lnTo>
                    <a:pt x="24818" y="434875"/>
                  </a:lnTo>
                  <a:lnTo>
                    <a:pt x="31142" y="424064"/>
                  </a:lnTo>
                  <a:lnTo>
                    <a:pt x="38478" y="414133"/>
                  </a:lnTo>
                  <a:lnTo>
                    <a:pt x="46846" y="405143"/>
                  </a:lnTo>
                  <a:lnTo>
                    <a:pt x="56365" y="397242"/>
                  </a:lnTo>
                  <a:lnTo>
                    <a:pt x="66987" y="390417"/>
                  </a:lnTo>
                  <a:lnTo>
                    <a:pt x="78373" y="384831"/>
                  </a:lnTo>
                  <a:lnTo>
                    <a:pt x="90008" y="380902"/>
                  </a:lnTo>
                  <a:lnTo>
                    <a:pt x="101572" y="378713"/>
                  </a:lnTo>
                  <a:lnTo>
                    <a:pt x="112945" y="378378"/>
                  </a:lnTo>
                  <a:lnTo>
                    <a:pt x="124115" y="380198"/>
                  </a:lnTo>
                  <a:lnTo>
                    <a:pt x="135105" y="384127"/>
                  </a:lnTo>
                  <a:lnTo>
                    <a:pt x="145791" y="389849"/>
                  </a:lnTo>
                  <a:lnTo>
                    <a:pt x="155900" y="396969"/>
                  </a:lnTo>
                  <a:lnTo>
                    <a:pt x="165329" y="405125"/>
                  </a:lnTo>
                  <a:lnTo>
                    <a:pt x="173967" y="414021"/>
                  </a:lnTo>
                  <a:lnTo>
                    <a:pt x="181623" y="423437"/>
                  </a:lnTo>
                  <a:lnTo>
                    <a:pt x="188296" y="433216"/>
                  </a:lnTo>
                  <a:lnTo>
                    <a:pt x="194286" y="443409"/>
                  </a:lnTo>
                  <a:lnTo>
                    <a:pt x="200084" y="454243"/>
                  </a:lnTo>
                  <a:lnTo>
                    <a:pt x="205986" y="465800"/>
                  </a:lnTo>
                  <a:lnTo>
                    <a:pt x="211935" y="478173"/>
                  </a:lnTo>
                  <a:lnTo>
                    <a:pt x="217630" y="491544"/>
                  </a:lnTo>
                  <a:lnTo>
                    <a:pt x="222902" y="505909"/>
                  </a:lnTo>
                  <a:lnTo>
                    <a:pt x="227577" y="520962"/>
                  </a:lnTo>
                  <a:lnTo>
                    <a:pt x="231411" y="536213"/>
                  </a:lnTo>
                  <a:lnTo>
                    <a:pt x="234361" y="551353"/>
                  </a:lnTo>
                  <a:lnTo>
                    <a:pt x="236698" y="566111"/>
                  </a:lnTo>
                  <a:lnTo>
                    <a:pt x="238888" y="580174"/>
                  </a:lnTo>
                  <a:lnTo>
                    <a:pt x="241214" y="593451"/>
                  </a:lnTo>
                  <a:lnTo>
                    <a:pt x="243610" y="606181"/>
                  </a:lnTo>
                  <a:lnTo>
                    <a:pt x="245766" y="618810"/>
                  </a:lnTo>
                  <a:lnTo>
                    <a:pt x="247512" y="631595"/>
                  </a:lnTo>
                  <a:lnTo>
                    <a:pt x="248841" y="644209"/>
                  </a:lnTo>
                  <a:lnTo>
                    <a:pt x="249951" y="657170"/>
                  </a:lnTo>
                  <a:lnTo>
                    <a:pt x="250938" y="672739"/>
                  </a:lnTo>
                  <a:lnTo>
                    <a:pt x="251969" y="69488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53422" y="1805374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5800" y="6001"/>
                  </a:lnTo>
                  <a:lnTo>
                    <a:pt x="10725" y="12846"/>
                  </a:lnTo>
                  <a:lnTo>
                    <a:pt x="15232" y="21238"/>
                  </a:lnTo>
                  <a:lnTo>
                    <a:pt x="19626" y="31038"/>
                  </a:lnTo>
                  <a:lnTo>
                    <a:pt x="24288" y="42001"/>
                  </a:lnTo>
                  <a:lnTo>
                    <a:pt x="29403" y="53862"/>
                  </a:lnTo>
                  <a:lnTo>
                    <a:pt x="34981" y="66386"/>
                  </a:lnTo>
                  <a:lnTo>
                    <a:pt x="40952" y="79383"/>
                  </a:lnTo>
                  <a:lnTo>
                    <a:pt x="47231" y="92706"/>
                  </a:lnTo>
                  <a:lnTo>
                    <a:pt x="53735" y="106091"/>
                  </a:lnTo>
                  <a:lnTo>
                    <a:pt x="60400" y="119156"/>
                  </a:lnTo>
                  <a:lnTo>
                    <a:pt x="67173" y="131718"/>
                  </a:lnTo>
                  <a:lnTo>
                    <a:pt x="73909" y="143710"/>
                  </a:lnTo>
                  <a:lnTo>
                    <a:pt x="81132" y="156471"/>
                  </a:lnTo>
                  <a:lnTo>
                    <a:pt x="90595" y="173359"/>
                  </a:lnTo>
                  <a:lnTo>
                    <a:pt x="105285" y="20004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42893" y="1752731"/>
              <a:ext cx="242157" cy="758053"/>
            </a:xfrm>
            <a:custGeom>
              <a:avLst/>
              <a:gdLst/>
              <a:ahLst/>
              <a:cxnLst/>
              <a:rect l="0" t="0" r="0" b="0"/>
              <a:pathLst>
                <a:path w="242157" h="758053">
                  <a:moveTo>
                    <a:pt x="242156" y="0"/>
                  </a:moveTo>
                  <a:lnTo>
                    <a:pt x="239222" y="8936"/>
                  </a:lnTo>
                  <a:lnTo>
                    <a:pt x="236440" y="18563"/>
                  </a:lnTo>
                  <a:lnTo>
                    <a:pt x="233540" y="29846"/>
                  </a:lnTo>
                  <a:lnTo>
                    <a:pt x="230500" y="42340"/>
                  </a:lnTo>
                  <a:lnTo>
                    <a:pt x="227336" y="55171"/>
                  </a:lnTo>
                  <a:lnTo>
                    <a:pt x="224072" y="67794"/>
                  </a:lnTo>
                  <a:lnTo>
                    <a:pt x="220733" y="80178"/>
                  </a:lnTo>
                  <a:lnTo>
                    <a:pt x="217342" y="92621"/>
                  </a:lnTo>
                  <a:lnTo>
                    <a:pt x="213913" y="105315"/>
                  </a:lnTo>
                  <a:lnTo>
                    <a:pt x="210458" y="118143"/>
                  </a:lnTo>
                  <a:lnTo>
                    <a:pt x="206985" y="130769"/>
                  </a:lnTo>
                  <a:lnTo>
                    <a:pt x="203497" y="143012"/>
                  </a:lnTo>
                  <a:lnTo>
                    <a:pt x="199831" y="155016"/>
                  </a:lnTo>
                  <a:lnTo>
                    <a:pt x="195684" y="167143"/>
                  </a:lnTo>
                  <a:lnTo>
                    <a:pt x="190933" y="179598"/>
                  </a:lnTo>
                  <a:lnTo>
                    <a:pt x="185777" y="192421"/>
                  </a:lnTo>
                  <a:lnTo>
                    <a:pt x="180622" y="205569"/>
                  </a:lnTo>
                  <a:lnTo>
                    <a:pt x="175712" y="218978"/>
                  </a:lnTo>
                  <a:lnTo>
                    <a:pt x="171111" y="232746"/>
                  </a:lnTo>
                  <a:lnTo>
                    <a:pt x="166794" y="247128"/>
                  </a:lnTo>
                  <a:lnTo>
                    <a:pt x="162703" y="262207"/>
                  </a:lnTo>
                  <a:lnTo>
                    <a:pt x="158616" y="277757"/>
                  </a:lnTo>
                  <a:lnTo>
                    <a:pt x="154180" y="293348"/>
                  </a:lnTo>
                  <a:lnTo>
                    <a:pt x="149230" y="308725"/>
                  </a:lnTo>
                  <a:lnTo>
                    <a:pt x="143939" y="323813"/>
                  </a:lnTo>
                  <a:lnTo>
                    <a:pt x="138693" y="338630"/>
                  </a:lnTo>
                  <a:lnTo>
                    <a:pt x="133717" y="353231"/>
                  </a:lnTo>
                  <a:lnTo>
                    <a:pt x="128903" y="367834"/>
                  </a:lnTo>
                  <a:lnTo>
                    <a:pt x="123911" y="382792"/>
                  </a:lnTo>
                  <a:lnTo>
                    <a:pt x="118556" y="398264"/>
                  </a:lnTo>
                  <a:lnTo>
                    <a:pt x="112977" y="414080"/>
                  </a:lnTo>
                  <a:lnTo>
                    <a:pt x="107532" y="429852"/>
                  </a:lnTo>
                  <a:lnTo>
                    <a:pt x="102423" y="445354"/>
                  </a:lnTo>
                  <a:lnTo>
                    <a:pt x="97688" y="460696"/>
                  </a:lnTo>
                  <a:lnTo>
                    <a:pt x="93280" y="476216"/>
                  </a:lnTo>
                  <a:lnTo>
                    <a:pt x="89128" y="492098"/>
                  </a:lnTo>
                  <a:lnTo>
                    <a:pt x="85000" y="508205"/>
                  </a:lnTo>
                  <a:lnTo>
                    <a:pt x="80535" y="524179"/>
                  </a:lnTo>
                  <a:lnTo>
                    <a:pt x="75568" y="539816"/>
                  </a:lnTo>
                  <a:lnTo>
                    <a:pt x="70264" y="555080"/>
                  </a:lnTo>
                  <a:lnTo>
                    <a:pt x="65010" y="570016"/>
                  </a:lnTo>
                  <a:lnTo>
                    <a:pt x="60034" y="584688"/>
                  </a:lnTo>
                  <a:lnTo>
                    <a:pt x="55388" y="598998"/>
                  </a:lnTo>
                  <a:lnTo>
                    <a:pt x="51041" y="612695"/>
                  </a:lnTo>
                  <a:lnTo>
                    <a:pt x="46934" y="625689"/>
                  </a:lnTo>
                  <a:lnTo>
                    <a:pt x="43007" y="638043"/>
                  </a:lnTo>
                  <a:lnTo>
                    <a:pt x="39209" y="649881"/>
                  </a:lnTo>
                  <a:lnTo>
                    <a:pt x="35503" y="661327"/>
                  </a:lnTo>
                  <a:lnTo>
                    <a:pt x="31860" y="672490"/>
                  </a:lnTo>
                  <a:lnTo>
                    <a:pt x="28260" y="683452"/>
                  </a:lnTo>
                  <a:lnTo>
                    <a:pt x="24690" y="694271"/>
                  </a:lnTo>
                  <a:lnTo>
                    <a:pt x="21098" y="704921"/>
                  </a:lnTo>
                  <a:lnTo>
                    <a:pt x="16940" y="716554"/>
                  </a:lnTo>
                  <a:lnTo>
                    <a:pt x="10732" y="732432"/>
                  </a:lnTo>
                  <a:lnTo>
                    <a:pt x="0" y="75805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21920" y="1750521"/>
              <a:ext cx="222325" cy="326125"/>
            </a:xfrm>
            <a:custGeom>
              <a:avLst/>
              <a:gdLst/>
              <a:ahLst/>
              <a:cxnLst/>
              <a:rect l="0" t="0" r="0" b="0"/>
              <a:pathLst>
                <a:path w="222325" h="326125">
                  <a:moveTo>
                    <a:pt x="189513" y="23267"/>
                  </a:moveTo>
                  <a:lnTo>
                    <a:pt x="183579" y="17467"/>
                  </a:lnTo>
                  <a:lnTo>
                    <a:pt x="177374" y="12543"/>
                  </a:lnTo>
                  <a:lnTo>
                    <a:pt x="170274" y="8049"/>
                  </a:lnTo>
                  <a:lnTo>
                    <a:pt x="162160" y="4174"/>
                  </a:lnTo>
                  <a:lnTo>
                    <a:pt x="152865" y="1457"/>
                  </a:lnTo>
                  <a:lnTo>
                    <a:pt x="142422" y="102"/>
                  </a:lnTo>
                  <a:lnTo>
                    <a:pt x="131170" y="0"/>
                  </a:lnTo>
                  <a:lnTo>
                    <a:pt x="119632" y="918"/>
                  </a:lnTo>
                  <a:lnTo>
                    <a:pt x="108136" y="2613"/>
                  </a:lnTo>
                  <a:lnTo>
                    <a:pt x="96810" y="5036"/>
                  </a:lnTo>
                  <a:lnTo>
                    <a:pt x="85673" y="8333"/>
                  </a:lnTo>
                  <a:lnTo>
                    <a:pt x="74704" y="12515"/>
                  </a:lnTo>
                  <a:lnTo>
                    <a:pt x="64034" y="17628"/>
                  </a:lnTo>
                  <a:lnTo>
                    <a:pt x="53934" y="23816"/>
                  </a:lnTo>
                  <a:lnTo>
                    <a:pt x="44512" y="31055"/>
                  </a:lnTo>
                  <a:lnTo>
                    <a:pt x="35879" y="39189"/>
                  </a:lnTo>
                  <a:lnTo>
                    <a:pt x="28226" y="48019"/>
                  </a:lnTo>
                  <a:lnTo>
                    <a:pt x="21564" y="57369"/>
                  </a:lnTo>
                  <a:lnTo>
                    <a:pt x="15921" y="67258"/>
                  </a:lnTo>
                  <a:lnTo>
                    <a:pt x="11420" y="77880"/>
                  </a:lnTo>
                  <a:lnTo>
                    <a:pt x="8035" y="89272"/>
                  </a:lnTo>
                  <a:lnTo>
                    <a:pt x="6082" y="100855"/>
                  </a:lnTo>
                  <a:lnTo>
                    <a:pt x="6278" y="111564"/>
                  </a:lnTo>
                  <a:lnTo>
                    <a:pt x="8820" y="120865"/>
                  </a:lnTo>
                  <a:lnTo>
                    <a:pt x="13460" y="128413"/>
                  </a:lnTo>
                  <a:lnTo>
                    <a:pt x="19780" y="133809"/>
                  </a:lnTo>
                  <a:lnTo>
                    <a:pt x="27365" y="137068"/>
                  </a:lnTo>
                  <a:lnTo>
                    <a:pt x="36032" y="138663"/>
                  </a:lnTo>
                  <a:lnTo>
                    <a:pt x="45819" y="139302"/>
                  </a:lnTo>
                  <a:lnTo>
                    <a:pt x="56653" y="139489"/>
                  </a:lnTo>
                  <a:lnTo>
                    <a:pt x="68197" y="139656"/>
                  </a:lnTo>
                  <a:lnTo>
                    <a:pt x="79944" y="140235"/>
                  </a:lnTo>
                  <a:lnTo>
                    <a:pt x="91588" y="141410"/>
                  </a:lnTo>
                  <a:lnTo>
                    <a:pt x="103016" y="143168"/>
                  </a:lnTo>
                  <a:lnTo>
                    <a:pt x="114224" y="145411"/>
                  </a:lnTo>
                  <a:lnTo>
                    <a:pt x="125248" y="148032"/>
                  </a:lnTo>
                  <a:lnTo>
                    <a:pt x="136296" y="151095"/>
                  </a:lnTo>
                  <a:lnTo>
                    <a:pt x="147714" y="154828"/>
                  </a:lnTo>
                  <a:lnTo>
                    <a:pt x="159652" y="159311"/>
                  </a:lnTo>
                  <a:lnTo>
                    <a:pt x="171774" y="164796"/>
                  </a:lnTo>
                  <a:lnTo>
                    <a:pt x="183378" y="171767"/>
                  </a:lnTo>
                  <a:lnTo>
                    <a:pt x="194099" y="180355"/>
                  </a:lnTo>
                  <a:lnTo>
                    <a:pt x="203583" y="190548"/>
                  </a:lnTo>
                  <a:lnTo>
                    <a:pt x="211350" y="202363"/>
                  </a:lnTo>
                  <a:lnTo>
                    <a:pt x="217296" y="215641"/>
                  </a:lnTo>
                  <a:lnTo>
                    <a:pt x="221151" y="229945"/>
                  </a:lnTo>
                  <a:lnTo>
                    <a:pt x="222324" y="244684"/>
                  </a:lnTo>
                  <a:lnTo>
                    <a:pt x="220743" y="259468"/>
                  </a:lnTo>
                  <a:lnTo>
                    <a:pt x="216767" y="273646"/>
                  </a:lnTo>
                  <a:lnTo>
                    <a:pt x="210903" y="286255"/>
                  </a:lnTo>
                  <a:lnTo>
                    <a:pt x="203621" y="296911"/>
                  </a:lnTo>
                  <a:lnTo>
                    <a:pt x="194990" y="305573"/>
                  </a:lnTo>
                  <a:lnTo>
                    <a:pt x="184696" y="312264"/>
                  </a:lnTo>
                  <a:lnTo>
                    <a:pt x="172703" y="317213"/>
                  </a:lnTo>
                  <a:lnTo>
                    <a:pt x="159398" y="320761"/>
                  </a:lnTo>
                  <a:lnTo>
                    <a:pt x="145396" y="323251"/>
                  </a:lnTo>
                  <a:lnTo>
                    <a:pt x="131129" y="324967"/>
                  </a:lnTo>
                  <a:lnTo>
                    <a:pt x="116975" y="325972"/>
                  </a:lnTo>
                  <a:lnTo>
                    <a:pt x="103323" y="326124"/>
                  </a:lnTo>
                  <a:lnTo>
                    <a:pt x="90326" y="325416"/>
                  </a:lnTo>
                  <a:lnTo>
                    <a:pt x="77786" y="324128"/>
                  </a:lnTo>
                  <a:lnTo>
                    <a:pt x="65285" y="322724"/>
                  </a:lnTo>
                  <a:lnTo>
                    <a:pt x="52589" y="321485"/>
                  </a:lnTo>
                  <a:lnTo>
                    <a:pt x="40234" y="320500"/>
                  </a:lnTo>
                  <a:lnTo>
                    <a:pt x="28219" y="319657"/>
                  </a:lnTo>
                  <a:lnTo>
                    <a:pt x="15485" y="318888"/>
                  </a:lnTo>
                  <a:lnTo>
                    <a:pt x="0" y="31806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79889" y="1836959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2003" y="38465"/>
                  </a:lnTo>
                  <a:lnTo>
                    <a:pt x="3863" y="54173"/>
                  </a:lnTo>
                  <a:lnTo>
                    <a:pt x="6180" y="70818"/>
                  </a:lnTo>
                  <a:lnTo>
                    <a:pt x="8841" y="87949"/>
                  </a:lnTo>
                  <a:lnTo>
                    <a:pt x="11592" y="105150"/>
                  </a:lnTo>
                  <a:lnTo>
                    <a:pt x="14051" y="121985"/>
                  </a:lnTo>
                  <a:lnTo>
                    <a:pt x="16038" y="138257"/>
                  </a:lnTo>
                  <a:lnTo>
                    <a:pt x="17710" y="153807"/>
                  </a:lnTo>
                  <a:lnTo>
                    <a:pt x="19446" y="168417"/>
                  </a:lnTo>
                  <a:lnTo>
                    <a:pt x="21469" y="182053"/>
                  </a:lnTo>
                  <a:lnTo>
                    <a:pt x="23867" y="194588"/>
                  </a:lnTo>
                  <a:lnTo>
                    <a:pt x="27021" y="207038"/>
                  </a:lnTo>
                  <a:lnTo>
                    <a:pt x="32330" y="221617"/>
                  </a:lnTo>
                  <a:lnTo>
                    <a:pt x="42114" y="2421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90418" y="16158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88333" y="1765003"/>
              <a:ext cx="212697" cy="286566"/>
            </a:xfrm>
            <a:custGeom>
              <a:avLst/>
              <a:gdLst/>
              <a:ahLst/>
              <a:cxnLst/>
              <a:rect l="0" t="0" r="0" b="0"/>
              <a:pathLst>
                <a:path w="212697" h="286566">
                  <a:moveTo>
                    <a:pt x="160054" y="50899"/>
                  </a:moveTo>
                  <a:lnTo>
                    <a:pt x="157053" y="39298"/>
                  </a:lnTo>
                  <a:lnTo>
                    <a:pt x="153631" y="29450"/>
                  </a:lnTo>
                  <a:lnTo>
                    <a:pt x="149430" y="20458"/>
                  </a:lnTo>
                  <a:lnTo>
                    <a:pt x="144357" y="12535"/>
                  </a:lnTo>
                  <a:lnTo>
                    <a:pt x="138227" y="6453"/>
                  </a:lnTo>
                  <a:lnTo>
                    <a:pt x="131043" y="2490"/>
                  </a:lnTo>
                  <a:lnTo>
                    <a:pt x="122956" y="462"/>
                  </a:lnTo>
                  <a:lnTo>
                    <a:pt x="114161" y="0"/>
                  </a:lnTo>
                  <a:lnTo>
                    <a:pt x="104841" y="733"/>
                  </a:lnTo>
                  <a:lnTo>
                    <a:pt x="95144" y="2662"/>
                  </a:lnTo>
                  <a:lnTo>
                    <a:pt x="85183" y="6151"/>
                  </a:lnTo>
                  <a:lnTo>
                    <a:pt x="75043" y="11272"/>
                  </a:lnTo>
                  <a:lnTo>
                    <a:pt x="64947" y="17828"/>
                  </a:lnTo>
                  <a:lnTo>
                    <a:pt x="55241" y="25523"/>
                  </a:lnTo>
                  <a:lnTo>
                    <a:pt x="46088" y="34075"/>
                  </a:lnTo>
                  <a:lnTo>
                    <a:pt x="37636" y="43411"/>
                  </a:lnTo>
                  <a:lnTo>
                    <a:pt x="30105" y="53655"/>
                  </a:lnTo>
                  <a:lnTo>
                    <a:pt x="23520" y="64804"/>
                  </a:lnTo>
                  <a:lnTo>
                    <a:pt x="17760" y="76731"/>
                  </a:lnTo>
                  <a:lnTo>
                    <a:pt x="12648" y="89268"/>
                  </a:lnTo>
                  <a:lnTo>
                    <a:pt x="8029" y="102260"/>
                  </a:lnTo>
                  <a:lnTo>
                    <a:pt x="4094" y="115577"/>
                  </a:lnTo>
                  <a:lnTo>
                    <a:pt x="1355" y="129124"/>
                  </a:lnTo>
                  <a:lnTo>
                    <a:pt x="0" y="142828"/>
                  </a:lnTo>
                  <a:lnTo>
                    <a:pt x="74" y="156642"/>
                  </a:lnTo>
                  <a:lnTo>
                    <a:pt x="1644" y="170529"/>
                  </a:lnTo>
                  <a:lnTo>
                    <a:pt x="4591" y="184460"/>
                  </a:lnTo>
                  <a:lnTo>
                    <a:pt x="8671" y="198258"/>
                  </a:lnTo>
                  <a:lnTo>
                    <a:pt x="13619" y="211602"/>
                  </a:lnTo>
                  <a:lnTo>
                    <a:pt x="19209" y="224352"/>
                  </a:lnTo>
                  <a:lnTo>
                    <a:pt x="25589" y="236371"/>
                  </a:lnTo>
                  <a:lnTo>
                    <a:pt x="33234" y="247450"/>
                  </a:lnTo>
                  <a:lnTo>
                    <a:pt x="42305" y="257561"/>
                  </a:lnTo>
                  <a:lnTo>
                    <a:pt x="52670" y="266504"/>
                  </a:lnTo>
                  <a:lnTo>
                    <a:pt x="64077" y="273839"/>
                  </a:lnTo>
                  <a:lnTo>
                    <a:pt x="76265" y="279474"/>
                  </a:lnTo>
                  <a:lnTo>
                    <a:pt x="88856" y="283445"/>
                  </a:lnTo>
                  <a:lnTo>
                    <a:pt x="101374" y="285752"/>
                  </a:lnTo>
                  <a:lnTo>
                    <a:pt x="113566" y="286565"/>
                  </a:lnTo>
                  <a:lnTo>
                    <a:pt x="125379" y="286164"/>
                  </a:lnTo>
                  <a:lnTo>
                    <a:pt x="136851" y="284840"/>
                  </a:lnTo>
                  <a:lnTo>
                    <a:pt x="148048" y="282844"/>
                  </a:lnTo>
                  <a:lnTo>
                    <a:pt x="158969" y="280332"/>
                  </a:lnTo>
                  <a:lnTo>
                    <a:pt x="170822" y="277025"/>
                  </a:lnTo>
                  <a:lnTo>
                    <a:pt x="186887" y="271519"/>
                  </a:lnTo>
                  <a:lnTo>
                    <a:pt x="212696" y="26146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35590" y="1818938"/>
              <a:ext cx="276052" cy="249649"/>
            </a:xfrm>
            <a:custGeom>
              <a:avLst/>
              <a:gdLst/>
              <a:ahLst/>
              <a:cxnLst/>
              <a:rect l="0" t="0" r="0" b="0"/>
              <a:pathLst>
                <a:path w="276052" h="249649">
                  <a:moveTo>
                    <a:pt x="128652" y="175949"/>
                  </a:moveTo>
                  <a:lnTo>
                    <a:pt x="131585" y="167080"/>
                  </a:lnTo>
                  <a:lnTo>
                    <a:pt x="134367" y="158093"/>
                  </a:lnTo>
                  <a:lnTo>
                    <a:pt x="137262" y="148098"/>
                  </a:lnTo>
                  <a:lnTo>
                    <a:pt x="140130" y="137117"/>
                  </a:lnTo>
                  <a:lnTo>
                    <a:pt x="142646" y="125306"/>
                  </a:lnTo>
                  <a:lnTo>
                    <a:pt x="144653" y="112852"/>
                  </a:lnTo>
                  <a:lnTo>
                    <a:pt x="145992" y="100087"/>
                  </a:lnTo>
                  <a:lnTo>
                    <a:pt x="146439" y="87454"/>
                  </a:lnTo>
                  <a:lnTo>
                    <a:pt x="145954" y="75186"/>
                  </a:lnTo>
                  <a:lnTo>
                    <a:pt x="144492" y="63323"/>
                  </a:lnTo>
                  <a:lnTo>
                    <a:pt x="141915" y="51818"/>
                  </a:lnTo>
                  <a:lnTo>
                    <a:pt x="138253" y="40604"/>
                  </a:lnTo>
                  <a:lnTo>
                    <a:pt x="133505" y="29936"/>
                  </a:lnTo>
                  <a:lnTo>
                    <a:pt x="127570" y="20371"/>
                  </a:lnTo>
                  <a:lnTo>
                    <a:pt x="120504" y="12135"/>
                  </a:lnTo>
                  <a:lnTo>
                    <a:pt x="112488" y="5621"/>
                  </a:lnTo>
                  <a:lnTo>
                    <a:pt x="103737" y="1527"/>
                  </a:lnTo>
                  <a:lnTo>
                    <a:pt x="94449" y="0"/>
                  </a:lnTo>
                  <a:lnTo>
                    <a:pt x="84943" y="738"/>
                  </a:lnTo>
                  <a:lnTo>
                    <a:pt x="75642" y="3276"/>
                  </a:lnTo>
                  <a:lnTo>
                    <a:pt x="66758" y="7172"/>
                  </a:lnTo>
                  <a:lnTo>
                    <a:pt x="58320" y="12376"/>
                  </a:lnTo>
                  <a:lnTo>
                    <a:pt x="50265" y="19217"/>
                  </a:lnTo>
                  <a:lnTo>
                    <a:pt x="42516" y="27741"/>
                  </a:lnTo>
                  <a:lnTo>
                    <a:pt x="35159" y="37735"/>
                  </a:lnTo>
                  <a:lnTo>
                    <a:pt x="28436" y="48893"/>
                  </a:lnTo>
                  <a:lnTo>
                    <a:pt x="22431" y="60923"/>
                  </a:lnTo>
                  <a:lnTo>
                    <a:pt x="17075" y="73747"/>
                  </a:lnTo>
                  <a:lnTo>
                    <a:pt x="12243" y="87486"/>
                  </a:lnTo>
                  <a:lnTo>
                    <a:pt x="7815" y="102126"/>
                  </a:lnTo>
                  <a:lnTo>
                    <a:pt x="4011" y="117210"/>
                  </a:lnTo>
                  <a:lnTo>
                    <a:pt x="1360" y="131956"/>
                  </a:lnTo>
                  <a:lnTo>
                    <a:pt x="60" y="145948"/>
                  </a:lnTo>
                  <a:lnTo>
                    <a:pt x="0" y="159122"/>
                  </a:lnTo>
                  <a:lnTo>
                    <a:pt x="948" y="171584"/>
                  </a:lnTo>
                  <a:lnTo>
                    <a:pt x="2665" y="183481"/>
                  </a:lnTo>
                  <a:lnTo>
                    <a:pt x="5103" y="194793"/>
                  </a:lnTo>
                  <a:lnTo>
                    <a:pt x="8410" y="205332"/>
                  </a:lnTo>
                  <a:lnTo>
                    <a:pt x="12600" y="215043"/>
                  </a:lnTo>
                  <a:lnTo>
                    <a:pt x="17718" y="223531"/>
                  </a:lnTo>
                  <a:lnTo>
                    <a:pt x="23908" y="230024"/>
                  </a:lnTo>
                  <a:lnTo>
                    <a:pt x="31150" y="234270"/>
                  </a:lnTo>
                  <a:lnTo>
                    <a:pt x="39285" y="236323"/>
                  </a:lnTo>
                  <a:lnTo>
                    <a:pt x="48117" y="236271"/>
                  </a:lnTo>
                  <a:lnTo>
                    <a:pt x="57459" y="234377"/>
                  </a:lnTo>
                  <a:lnTo>
                    <a:pt x="67001" y="230684"/>
                  </a:lnTo>
                  <a:lnTo>
                    <a:pt x="76327" y="224940"/>
                  </a:lnTo>
                  <a:lnTo>
                    <a:pt x="85227" y="217191"/>
                  </a:lnTo>
                  <a:lnTo>
                    <a:pt x="93677" y="207736"/>
                  </a:lnTo>
                  <a:lnTo>
                    <a:pt x="101738" y="196949"/>
                  </a:lnTo>
                  <a:lnTo>
                    <a:pt x="109492" y="185175"/>
                  </a:lnTo>
                  <a:lnTo>
                    <a:pt x="116853" y="172694"/>
                  </a:lnTo>
                  <a:lnTo>
                    <a:pt x="123577" y="159718"/>
                  </a:lnTo>
                  <a:lnTo>
                    <a:pt x="129584" y="146404"/>
                  </a:lnTo>
                  <a:lnTo>
                    <a:pt x="134941" y="133025"/>
                  </a:lnTo>
                  <a:lnTo>
                    <a:pt x="139773" y="119961"/>
                  </a:lnTo>
                  <a:lnTo>
                    <a:pt x="144217" y="107463"/>
                  </a:lnTo>
                  <a:lnTo>
                    <a:pt x="148598" y="97921"/>
                  </a:lnTo>
                  <a:lnTo>
                    <a:pt x="152818" y="94395"/>
                  </a:lnTo>
                  <a:lnTo>
                    <a:pt x="156335" y="96020"/>
                  </a:lnTo>
                  <a:lnTo>
                    <a:pt x="159394" y="101058"/>
                  </a:lnTo>
                  <a:lnTo>
                    <a:pt x="162321" y="108362"/>
                  </a:lnTo>
                  <a:lnTo>
                    <a:pt x="165291" y="117416"/>
                  </a:lnTo>
                  <a:lnTo>
                    <a:pt x="168367" y="127851"/>
                  </a:lnTo>
                  <a:lnTo>
                    <a:pt x="171718" y="139173"/>
                  </a:lnTo>
                  <a:lnTo>
                    <a:pt x="175637" y="150795"/>
                  </a:lnTo>
                  <a:lnTo>
                    <a:pt x="180230" y="162361"/>
                  </a:lnTo>
                  <a:lnTo>
                    <a:pt x="185447" y="173573"/>
                  </a:lnTo>
                  <a:lnTo>
                    <a:pt x="191172" y="184106"/>
                  </a:lnTo>
                  <a:lnTo>
                    <a:pt x="197288" y="193853"/>
                  </a:lnTo>
                  <a:lnTo>
                    <a:pt x="203851" y="202720"/>
                  </a:lnTo>
                  <a:lnTo>
                    <a:pt x="211088" y="210538"/>
                  </a:lnTo>
                  <a:lnTo>
                    <a:pt x="219064" y="217318"/>
                  </a:lnTo>
                  <a:lnTo>
                    <a:pt x="227628" y="223259"/>
                  </a:lnTo>
                  <a:lnTo>
                    <a:pt x="237553" y="229340"/>
                  </a:lnTo>
                  <a:lnTo>
                    <a:pt x="251946" y="237216"/>
                  </a:lnTo>
                  <a:lnTo>
                    <a:pt x="276051" y="24964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43746" y="1436876"/>
              <a:ext cx="41595" cy="621183"/>
            </a:xfrm>
            <a:custGeom>
              <a:avLst/>
              <a:gdLst/>
              <a:ahLst/>
              <a:cxnLst/>
              <a:rect l="0" t="0" r="0" b="0"/>
              <a:pathLst>
                <a:path w="41595" h="621183">
                  <a:moveTo>
                    <a:pt x="20537" y="0"/>
                  </a:moveTo>
                  <a:lnTo>
                    <a:pt x="17603" y="8802"/>
                  </a:lnTo>
                  <a:lnTo>
                    <a:pt x="14821" y="17148"/>
                  </a:lnTo>
                  <a:lnTo>
                    <a:pt x="11926" y="25865"/>
                  </a:lnTo>
                  <a:lnTo>
                    <a:pt x="9058" y="35678"/>
                  </a:lnTo>
                  <a:lnTo>
                    <a:pt x="6542" y="47766"/>
                  </a:lnTo>
                  <a:lnTo>
                    <a:pt x="4531" y="62562"/>
                  </a:lnTo>
                  <a:lnTo>
                    <a:pt x="3019" y="79532"/>
                  </a:lnTo>
                  <a:lnTo>
                    <a:pt x="1924" y="97595"/>
                  </a:lnTo>
                  <a:lnTo>
                    <a:pt x="1151" y="115999"/>
                  </a:lnTo>
                  <a:lnTo>
                    <a:pt x="615" y="134386"/>
                  </a:lnTo>
                  <a:lnTo>
                    <a:pt x="246" y="152628"/>
                  </a:lnTo>
                  <a:lnTo>
                    <a:pt x="0" y="170706"/>
                  </a:lnTo>
                  <a:lnTo>
                    <a:pt x="4" y="188641"/>
                  </a:lnTo>
                  <a:lnTo>
                    <a:pt x="538" y="206464"/>
                  </a:lnTo>
                  <a:lnTo>
                    <a:pt x="1710" y="224207"/>
                  </a:lnTo>
                  <a:lnTo>
                    <a:pt x="3311" y="242059"/>
                  </a:lnTo>
                  <a:lnTo>
                    <a:pt x="4925" y="260344"/>
                  </a:lnTo>
                  <a:lnTo>
                    <a:pt x="6309" y="279205"/>
                  </a:lnTo>
                  <a:lnTo>
                    <a:pt x="7559" y="298620"/>
                  </a:lnTo>
                  <a:lnTo>
                    <a:pt x="9005" y="318491"/>
                  </a:lnTo>
                  <a:lnTo>
                    <a:pt x="10830" y="338713"/>
                  </a:lnTo>
                  <a:lnTo>
                    <a:pt x="13056" y="359191"/>
                  </a:lnTo>
                  <a:lnTo>
                    <a:pt x="15629" y="379851"/>
                  </a:lnTo>
                  <a:lnTo>
                    <a:pt x="18470" y="400638"/>
                  </a:lnTo>
                  <a:lnTo>
                    <a:pt x="21343" y="421513"/>
                  </a:lnTo>
                  <a:lnTo>
                    <a:pt x="23885" y="442447"/>
                  </a:lnTo>
                  <a:lnTo>
                    <a:pt x="25929" y="463412"/>
                  </a:lnTo>
                  <a:lnTo>
                    <a:pt x="27639" y="484068"/>
                  </a:lnTo>
                  <a:lnTo>
                    <a:pt x="29401" y="503791"/>
                  </a:lnTo>
                  <a:lnTo>
                    <a:pt x="31437" y="522312"/>
                  </a:lnTo>
                  <a:lnTo>
                    <a:pt x="33645" y="539672"/>
                  </a:lnTo>
                  <a:lnTo>
                    <a:pt x="35908" y="558059"/>
                  </a:lnTo>
                  <a:lnTo>
                    <a:pt x="38425" y="582442"/>
                  </a:lnTo>
                  <a:lnTo>
                    <a:pt x="41594" y="6211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37710" y="1278949"/>
              <a:ext cx="426740" cy="789638"/>
            </a:xfrm>
            <a:custGeom>
              <a:avLst/>
              <a:gdLst/>
              <a:ahLst/>
              <a:cxnLst/>
              <a:rect l="0" t="0" r="0" b="0"/>
              <a:pathLst>
                <a:path w="426740" h="789638">
                  <a:moveTo>
                    <a:pt x="174055" y="789637"/>
                  </a:moveTo>
                  <a:lnTo>
                    <a:pt x="171120" y="777902"/>
                  </a:lnTo>
                  <a:lnTo>
                    <a:pt x="168338" y="766773"/>
                  </a:lnTo>
                  <a:lnTo>
                    <a:pt x="165439" y="755165"/>
                  </a:lnTo>
                  <a:lnTo>
                    <a:pt x="162400" y="742659"/>
                  </a:lnTo>
                  <a:lnTo>
                    <a:pt x="159234" y="728702"/>
                  </a:lnTo>
                  <a:lnTo>
                    <a:pt x="155970" y="713154"/>
                  </a:lnTo>
                  <a:lnTo>
                    <a:pt x="152632" y="696669"/>
                  </a:lnTo>
                  <a:lnTo>
                    <a:pt x="149241" y="680456"/>
                  </a:lnTo>
                  <a:lnTo>
                    <a:pt x="145812" y="665170"/>
                  </a:lnTo>
                  <a:lnTo>
                    <a:pt x="142357" y="650299"/>
                  </a:lnTo>
                  <a:lnTo>
                    <a:pt x="138884" y="634496"/>
                  </a:lnTo>
                  <a:lnTo>
                    <a:pt x="135396" y="617063"/>
                  </a:lnTo>
                  <a:lnTo>
                    <a:pt x="131730" y="598590"/>
                  </a:lnTo>
                  <a:lnTo>
                    <a:pt x="127583" y="580549"/>
                  </a:lnTo>
                  <a:lnTo>
                    <a:pt x="122832" y="563782"/>
                  </a:lnTo>
                  <a:lnTo>
                    <a:pt x="117675" y="548456"/>
                  </a:lnTo>
                  <a:lnTo>
                    <a:pt x="112520" y="534409"/>
                  </a:lnTo>
                  <a:lnTo>
                    <a:pt x="107611" y="521370"/>
                  </a:lnTo>
                  <a:lnTo>
                    <a:pt x="103010" y="508919"/>
                  </a:lnTo>
                  <a:lnTo>
                    <a:pt x="98693" y="496537"/>
                  </a:lnTo>
                  <a:lnTo>
                    <a:pt x="94606" y="483937"/>
                  </a:lnTo>
                  <a:lnTo>
                    <a:pt x="90693" y="471198"/>
                  </a:lnTo>
                  <a:lnTo>
                    <a:pt x="86904" y="458645"/>
                  </a:lnTo>
                  <a:lnTo>
                    <a:pt x="83204" y="446456"/>
                  </a:lnTo>
                  <a:lnTo>
                    <a:pt x="79565" y="434492"/>
                  </a:lnTo>
                  <a:lnTo>
                    <a:pt x="75967" y="422393"/>
                  </a:lnTo>
                  <a:lnTo>
                    <a:pt x="72399" y="409961"/>
                  </a:lnTo>
                  <a:lnTo>
                    <a:pt x="68850" y="397325"/>
                  </a:lnTo>
                  <a:lnTo>
                    <a:pt x="65314" y="384834"/>
                  </a:lnTo>
                  <a:lnTo>
                    <a:pt x="61786" y="372689"/>
                  </a:lnTo>
                  <a:lnTo>
                    <a:pt x="58264" y="360923"/>
                  </a:lnTo>
                  <a:lnTo>
                    <a:pt x="54747" y="349489"/>
                  </a:lnTo>
                  <a:lnTo>
                    <a:pt x="51232" y="338316"/>
                  </a:lnTo>
                  <a:lnTo>
                    <a:pt x="47718" y="327339"/>
                  </a:lnTo>
                  <a:lnTo>
                    <a:pt x="44208" y="316501"/>
                  </a:lnTo>
                  <a:lnTo>
                    <a:pt x="40691" y="305757"/>
                  </a:lnTo>
                  <a:lnTo>
                    <a:pt x="37008" y="294913"/>
                  </a:lnTo>
                  <a:lnTo>
                    <a:pt x="32850" y="283640"/>
                  </a:lnTo>
                  <a:lnTo>
                    <a:pt x="28092" y="271789"/>
                  </a:lnTo>
                  <a:lnTo>
                    <a:pt x="22929" y="259218"/>
                  </a:lnTo>
                  <a:lnTo>
                    <a:pt x="17771" y="245716"/>
                  </a:lnTo>
                  <a:lnTo>
                    <a:pt x="12863" y="231263"/>
                  </a:lnTo>
                  <a:lnTo>
                    <a:pt x="8433" y="216151"/>
                  </a:lnTo>
                  <a:lnTo>
                    <a:pt x="4764" y="200861"/>
                  </a:lnTo>
                  <a:lnTo>
                    <a:pt x="1939" y="185694"/>
                  </a:lnTo>
                  <a:lnTo>
                    <a:pt x="196" y="170918"/>
                  </a:lnTo>
                  <a:lnTo>
                    <a:pt x="0" y="156844"/>
                  </a:lnTo>
                  <a:lnTo>
                    <a:pt x="1462" y="143568"/>
                  </a:lnTo>
                  <a:lnTo>
                    <a:pt x="4392" y="131179"/>
                  </a:lnTo>
                  <a:lnTo>
                    <a:pt x="8493" y="119843"/>
                  </a:lnTo>
                  <a:lnTo>
                    <a:pt x="13476" y="109552"/>
                  </a:lnTo>
                  <a:lnTo>
                    <a:pt x="19259" y="100318"/>
                  </a:lnTo>
                  <a:lnTo>
                    <a:pt x="25963" y="92253"/>
                  </a:lnTo>
                  <a:lnTo>
                    <a:pt x="33588" y="85302"/>
                  </a:lnTo>
                  <a:lnTo>
                    <a:pt x="42164" y="79124"/>
                  </a:lnTo>
                  <a:lnTo>
                    <a:pt x="51831" y="73199"/>
                  </a:lnTo>
                  <a:lnTo>
                    <a:pt x="62565" y="67212"/>
                  </a:lnTo>
                  <a:lnTo>
                    <a:pt x="74367" y="61206"/>
                  </a:lnTo>
                  <a:lnTo>
                    <a:pt x="87346" y="55472"/>
                  </a:lnTo>
                  <a:lnTo>
                    <a:pt x="101453" y="50171"/>
                  </a:lnTo>
                  <a:lnTo>
                    <a:pt x="116672" y="45306"/>
                  </a:lnTo>
                  <a:lnTo>
                    <a:pt x="133098" y="40811"/>
                  </a:lnTo>
                  <a:lnTo>
                    <a:pt x="150667" y="36605"/>
                  </a:lnTo>
                  <a:lnTo>
                    <a:pt x="169196" y="32612"/>
                  </a:lnTo>
                  <a:lnTo>
                    <a:pt x="188463" y="28769"/>
                  </a:lnTo>
                  <a:lnTo>
                    <a:pt x="208272" y="25034"/>
                  </a:lnTo>
                  <a:lnTo>
                    <a:pt x="228302" y="21371"/>
                  </a:lnTo>
                  <a:lnTo>
                    <a:pt x="248128" y="17758"/>
                  </a:lnTo>
                  <a:lnTo>
                    <a:pt x="267537" y="14183"/>
                  </a:lnTo>
                  <a:lnTo>
                    <a:pt x="286504" y="10800"/>
                  </a:lnTo>
                  <a:lnTo>
                    <a:pt x="305086" y="7907"/>
                  </a:lnTo>
                  <a:lnTo>
                    <a:pt x="323357" y="5630"/>
                  </a:lnTo>
                  <a:lnTo>
                    <a:pt x="341220" y="3929"/>
                  </a:lnTo>
                  <a:lnTo>
                    <a:pt x="360455" y="2520"/>
                  </a:lnTo>
                  <a:lnTo>
                    <a:pt x="386113" y="1281"/>
                  </a:lnTo>
                  <a:lnTo>
                    <a:pt x="426739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11765" y="1721146"/>
              <a:ext cx="200042" cy="94757"/>
            </a:xfrm>
            <a:custGeom>
              <a:avLst/>
              <a:gdLst/>
              <a:ahLst/>
              <a:cxnLst/>
              <a:rect l="0" t="0" r="0" b="0"/>
              <a:pathLst>
                <a:path w="200042" h="94757">
                  <a:moveTo>
                    <a:pt x="200041" y="0"/>
                  </a:moveTo>
                  <a:lnTo>
                    <a:pt x="191173" y="5867"/>
                  </a:lnTo>
                  <a:lnTo>
                    <a:pt x="182186" y="11432"/>
                  </a:lnTo>
                  <a:lnTo>
                    <a:pt x="172195" y="17231"/>
                  </a:lnTo>
                  <a:lnTo>
                    <a:pt x="161387" y="23311"/>
                  </a:lnTo>
                  <a:lnTo>
                    <a:pt x="150224" y="29641"/>
                  </a:lnTo>
                  <a:lnTo>
                    <a:pt x="139019" y="36165"/>
                  </a:lnTo>
                  <a:lnTo>
                    <a:pt x="127906" y="42668"/>
                  </a:lnTo>
                  <a:lnTo>
                    <a:pt x="116922" y="48802"/>
                  </a:lnTo>
                  <a:lnTo>
                    <a:pt x="106056" y="54407"/>
                  </a:lnTo>
                  <a:lnTo>
                    <a:pt x="95286" y="59491"/>
                  </a:lnTo>
                  <a:lnTo>
                    <a:pt x="84589" y="64139"/>
                  </a:lnTo>
                  <a:lnTo>
                    <a:pt x="73944" y="68452"/>
                  </a:lnTo>
                  <a:lnTo>
                    <a:pt x="63336" y="72520"/>
                  </a:lnTo>
                  <a:lnTo>
                    <a:pt x="52753" y="76412"/>
                  </a:lnTo>
                  <a:lnTo>
                    <a:pt x="42202" y="80177"/>
                  </a:lnTo>
                  <a:lnTo>
                    <a:pt x="32131" y="83703"/>
                  </a:lnTo>
                  <a:lnTo>
                    <a:pt x="22437" y="87066"/>
                  </a:lnTo>
                  <a:lnTo>
                    <a:pt x="12268" y="90563"/>
                  </a:lnTo>
                  <a:lnTo>
                    <a:pt x="0" y="947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01277" y="1759910"/>
              <a:ext cx="208806" cy="328492"/>
            </a:xfrm>
            <a:custGeom>
              <a:avLst/>
              <a:gdLst/>
              <a:ahLst/>
              <a:cxnLst/>
              <a:rect l="0" t="0" r="0" b="0"/>
              <a:pathLst>
                <a:path w="208806" h="328492">
                  <a:moveTo>
                    <a:pt x="0" y="140220"/>
                  </a:moveTo>
                  <a:lnTo>
                    <a:pt x="11668" y="143154"/>
                  </a:lnTo>
                  <a:lnTo>
                    <a:pt x="22157" y="145936"/>
                  </a:lnTo>
                  <a:lnTo>
                    <a:pt x="32464" y="148831"/>
                  </a:lnTo>
                  <a:lnTo>
                    <a:pt x="42937" y="151698"/>
                  </a:lnTo>
                  <a:lnTo>
                    <a:pt x="53929" y="154215"/>
                  </a:lnTo>
                  <a:lnTo>
                    <a:pt x="65568" y="156221"/>
                  </a:lnTo>
                  <a:lnTo>
                    <a:pt x="77649" y="157561"/>
                  </a:lnTo>
                  <a:lnTo>
                    <a:pt x="89756" y="158008"/>
                  </a:lnTo>
                  <a:lnTo>
                    <a:pt x="101638" y="157527"/>
                  </a:lnTo>
                  <a:lnTo>
                    <a:pt x="113226" y="156238"/>
                  </a:lnTo>
                  <a:lnTo>
                    <a:pt x="124539" y="154309"/>
                  </a:lnTo>
                  <a:lnTo>
                    <a:pt x="135626" y="151900"/>
                  </a:lnTo>
                  <a:lnTo>
                    <a:pt x="146376" y="148978"/>
                  </a:lnTo>
                  <a:lnTo>
                    <a:pt x="156528" y="145339"/>
                  </a:lnTo>
                  <a:lnTo>
                    <a:pt x="165990" y="140924"/>
                  </a:lnTo>
                  <a:lnTo>
                    <a:pt x="174821" y="135654"/>
                  </a:lnTo>
                  <a:lnTo>
                    <a:pt x="183138" y="129360"/>
                  </a:lnTo>
                  <a:lnTo>
                    <a:pt x="191055" y="122039"/>
                  </a:lnTo>
                  <a:lnTo>
                    <a:pt x="198184" y="113512"/>
                  </a:lnTo>
                  <a:lnTo>
                    <a:pt x="203689" y="103353"/>
                  </a:lnTo>
                  <a:lnTo>
                    <a:pt x="207237" y="91489"/>
                  </a:lnTo>
                  <a:lnTo>
                    <a:pt x="208805" y="78453"/>
                  </a:lnTo>
                  <a:lnTo>
                    <a:pt x="208419" y="65173"/>
                  </a:lnTo>
                  <a:lnTo>
                    <a:pt x="206302" y="52218"/>
                  </a:lnTo>
                  <a:lnTo>
                    <a:pt x="202628" y="40098"/>
                  </a:lnTo>
                  <a:lnTo>
                    <a:pt x="197428" y="29418"/>
                  </a:lnTo>
                  <a:lnTo>
                    <a:pt x="190857" y="20357"/>
                  </a:lnTo>
                  <a:lnTo>
                    <a:pt x="183008" y="12918"/>
                  </a:lnTo>
                  <a:lnTo>
                    <a:pt x="173838" y="7122"/>
                  </a:lnTo>
                  <a:lnTo>
                    <a:pt x="163455" y="2823"/>
                  </a:lnTo>
                  <a:lnTo>
                    <a:pt x="152398" y="239"/>
                  </a:lnTo>
                  <a:lnTo>
                    <a:pt x="141517" y="0"/>
                  </a:lnTo>
                  <a:lnTo>
                    <a:pt x="131273" y="2243"/>
                  </a:lnTo>
                  <a:lnTo>
                    <a:pt x="121599" y="6511"/>
                  </a:lnTo>
                  <a:lnTo>
                    <a:pt x="112109" y="12048"/>
                  </a:lnTo>
                  <a:lnTo>
                    <a:pt x="102544" y="18290"/>
                  </a:lnTo>
                  <a:lnTo>
                    <a:pt x="92964" y="25072"/>
                  </a:lnTo>
                  <a:lnTo>
                    <a:pt x="83673" y="32521"/>
                  </a:lnTo>
                  <a:lnTo>
                    <a:pt x="74824" y="40676"/>
                  </a:lnTo>
                  <a:lnTo>
                    <a:pt x="66422" y="49456"/>
                  </a:lnTo>
                  <a:lnTo>
                    <a:pt x="58401" y="58736"/>
                  </a:lnTo>
                  <a:lnTo>
                    <a:pt x="50676" y="68395"/>
                  </a:lnTo>
                  <a:lnTo>
                    <a:pt x="43336" y="78493"/>
                  </a:lnTo>
                  <a:lnTo>
                    <a:pt x="36627" y="89257"/>
                  </a:lnTo>
                  <a:lnTo>
                    <a:pt x="30640" y="100764"/>
                  </a:lnTo>
                  <a:lnTo>
                    <a:pt x="25636" y="113102"/>
                  </a:lnTo>
                  <a:lnTo>
                    <a:pt x="22105" y="126448"/>
                  </a:lnTo>
                  <a:lnTo>
                    <a:pt x="20177" y="140796"/>
                  </a:lnTo>
                  <a:lnTo>
                    <a:pt x="19681" y="155838"/>
                  </a:lnTo>
                  <a:lnTo>
                    <a:pt x="20328" y="171081"/>
                  </a:lnTo>
                  <a:lnTo>
                    <a:pt x="21833" y="186216"/>
                  </a:lnTo>
                  <a:lnTo>
                    <a:pt x="23960" y="200971"/>
                  </a:lnTo>
                  <a:lnTo>
                    <a:pt x="26524" y="215031"/>
                  </a:lnTo>
                  <a:lnTo>
                    <a:pt x="29397" y="228298"/>
                  </a:lnTo>
                  <a:lnTo>
                    <a:pt x="32646" y="240681"/>
                  </a:lnTo>
                  <a:lnTo>
                    <a:pt x="36513" y="252012"/>
                  </a:lnTo>
                  <a:lnTo>
                    <a:pt x="41083" y="262304"/>
                  </a:lnTo>
                  <a:lnTo>
                    <a:pt x="46460" y="271710"/>
                  </a:lnTo>
                  <a:lnTo>
                    <a:pt x="52827" y="280422"/>
                  </a:lnTo>
                  <a:lnTo>
                    <a:pt x="60187" y="288621"/>
                  </a:lnTo>
                  <a:lnTo>
                    <a:pt x="68402" y="296452"/>
                  </a:lnTo>
                  <a:lnTo>
                    <a:pt x="77286" y="304024"/>
                  </a:lnTo>
                  <a:lnTo>
                    <a:pt x="86669" y="311404"/>
                  </a:lnTo>
                  <a:lnTo>
                    <a:pt x="96408" y="318158"/>
                  </a:lnTo>
                  <a:lnTo>
                    <a:pt x="106397" y="323402"/>
                  </a:lnTo>
                  <a:lnTo>
                    <a:pt x="116556" y="326775"/>
                  </a:lnTo>
                  <a:lnTo>
                    <a:pt x="126759" y="328364"/>
                  </a:lnTo>
                  <a:lnTo>
                    <a:pt x="138045" y="328491"/>
                  </a:lnTo>
                  <a:lnTo>
                    <a:pt x="153638" y="326047"/>
                  </a:lnTo>
                  <a:lnTo>
                    <a:pt x="178985" y="31920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62275" y="1797987"/>
              <a:ext cx="233843" cy="291657"/>
            </a:xfrm>
            <a:custGeom>
              <a:avLst/>
              <a:gdLst/>
              <a:ahLst/>
              <a:cxnLst/>
              <a:rect l="0" t="0" r="0" b="0"/>
              <a:pathLst>
                <a:path w="233843" h="291657">
                  <a:moveTo>
                    <a:pt x="86443" y="217957"/>
                  </a:moveTo>
                  <a:lnTo>
                    <a:pt x="95178" y="212089"/>
                  </a:lnTo>
                  <a:lnTo>
                    <a:pt x="102884" y="206525"/>
                  </a:lnTo>
                  <a:lnTo>
                    <a:pt x="110286" y="200716"/>
                  </a:lnTo>
                  <a:lnTo>
                    <a:pt x="117547" y="194290"/>
                  </a:lnTo>
                  <a:lnTo>
                    <a:pt x="124725" y="186663"/>
                  </a:lnTo>
                  <a:lnTo>
                    <a:pt x="131842" y="177629"/>
                  </a:lnTo>
                  <a:lnTo>
                    <a:pt x="138587" y="167302"/>
                  </a:lnTo>
                  <a:lnTo>
                    <a:pt x="144357" y="155926"/>
                  </a:lnTo>
                  <a:lnTo>
                    <a:pt x="148897" y="143752"/>
                  </a:lnTo>
                  <a:lnTo>
                    <a:pt x="152113" y="130833"/>
                  </a:lnTo>
                  <a:lnTo>
                    <a:pt x="153905" y="117031"/>
                  </a:lnTo>
                  <a:lnTo>
                    <a:pt x="154364" y="102349"/>
                  </a:lnTo>
                  <a:lnTo>
                    <a:pt x="153554" y="87237"/>
                  </a:lnTo>
                  <a:lnTo>
                    <a:pt x="151424" y="72473"/>
                  </a:lnTo>
                  <a:lnTo>
                    <a:pt x="148068" y="58473"/>
                  </a:lnTo>
                  <a:lnTo>
                    <a:pt x="143698" y="45464"/>
                  </a:lnTo>
                  <a:lnTo>
                    <a:pt x="138549" y="33645"/>
                  </a:lnTo>
                  <a:lnTo>
                    <a:pt x="132819" y="23007"/>
                  </a:lnTo>
                  <a:lnTo>
                    <a:pt x="126345" y="13863"/>
                  </a:lnTo>
                  <a:lnTo>
                    <a:pt x="118637" y="6916"/>
                  </a:lnTo>
                  <a:lnTo>
                    <a:pt x="109526" y="2358"/>
                  </a:lnTo>
                  <a:lnTo>
                    <a:pt x="99306" y="92"/>
                  </a:lnTo>
                  <a:lnTo>
                    <a:pt x="88529" y="0"/>
                  </a:lnTo>
                  <a:lnTo>
                    <a:pt x="77580" y="1788"/>
                  </a:lnTo>
                  <a:lnTo>
                    <a:pt x="66806" y="5071"/>
                  </a:lnTo>
                  <a:lnTo>
                    <a:pt x="56578" y="9474"/>
                  </a:lnTo>
                  <a:lnTo>
                    <a:pt x="47043" y="14697"/>
                  </a:lnTo>
                  <a:lnTo>
                    <a:pt x="38320" y="20827"/>
                  </a:lnTo>
                  <a:lnTo>
                    <a:pt x="30598" y="28305"/>
                  </a:lnTo>
                  <a:lnTo>
                    <a:pt x="23883" y="37264"/>
                  </a:lnTo>
                  <a:lnTo>
                    <a:pt x="18033" y="47554"/>
                  </a:lnTo>
                  <a:lnTo>
                    <a:pt x="12860" y="58910"/>
                  </a:lnTo>
                  <a:lnTo>
                    <a:pt x="8200" y="71069"/>
                  </a:lnTo>
                  <a:lnTo>
                    <a:pt x="4238" y="83810"/>
                  </a:lnTo>
                  <a:lnTo>
                    <a:pt x="1481" y="96962"/>
                  </a:lnTo>
                  <a:lnTo>
                    <a:pt x="109" y="110398"/>
                  </a:lnTo>
                  <a:lnTo>
                    <a:pt x="0" y="124029"/>
                  </a:lnTo>
                  <a:lnTo>
                    <a:pt x="917" y="137793"/>
                  </a:lnTo>
                  <a:lnTo>
                    <a:pt x="2608" y="151648"/>
                  </a:lnTo>
                  <a:lnTo>
                    <a:pt x="4861" y="165562"/>
                  </a:lnTo>
                  <a:lnTo>
                    <a:pt x="7509" y="179518"/>
                  </a:lnTo>
                  <a:lnTo>
                    <a:pt x="10439" y="193496"/>
                  </a:lnTo>
                  <a:lnTo>
                    <a:pt x="13725" y="207324"/>
                  </a:lnTo>
                  <a:lnTo>
                    <a:pt x="17617" y="220690"/>
                  </a:lnTo>
                  <a:lnTo>
                    <a:pt x="22206" y="233449"/>
                  </a:lnTo>
                  <a:lnTo>
                    <a:pt x="27594" y="245305"/>
                  </a:lnTo>
                  <a:lnTo>
                    <a:pt x="33969" y="255742"/>
                  </a:lnTo>
                  <a:lnTo>
                    <a:pt x="41329" y="264599"/>
                  </a:lnTo>
                  <a:lnTo>
                    <a:pt x="49373" y="271546"/>
                  </a:lnTo>
                  <a:lnTo>
                    <a:pt x="57612" y="275940"/>
                  </a:lnTo>
                  <a:lnTo>
                    <a:pt x="65742" y="277666"/>
                  </a:lnTo>
                  <a:lnTo>
                    <a:pt x="73657" y="276894"/>
                  </a:lnTo>
                  <a:lnTo>
                    <a:pt x="81352" y="273800"/>
                  </a:lnTo>
                  <a:lnTo>
                    <a:pt x="88856" y="268723"/>
                  </a:lnTo>
                  <a:lnTo>
                    <a:pt x="96048" y="262080"/>
                  </a:lnTo>
                  <a:lnTo>
                    <a:pt x="102658" y="254269"/>
                  </a:lnTo>
                  <a:lnTo>
                    <a:pt x="108588" y="245609"/>
                  </a:lnTo>
                  <a:lnTo>
                    <a:pt x="113893" y="236187"/>
                  </a:lnTo>
                  <a:lnTo>
                    <a:pt x="118691" y="225879"/>
                  </a:lnTo>
                  <a:lnTo>
                    <a:pt x="123101" y="214683"/>
                  </a:lnTo>
                  <a:lnTo>
                    <a:pt x="127063" y="202724"/>
                  </a:lnTo>
                  <a:lnTo>
                    <a:pt x="130352" y="190164"/>
                  </a:lnTo>
                  <a:lnTo>
                    <a:pt x="132905" y="177162"/>
                  </a:lnTo>
                  <a:lnTo>
                    <a:pt x="134957" y="164006"/>
                  </a:lnTo>
                  <a:lnTo>
                    <a:pt x="136950" y="151101"/>
                  </a:lnTo>
                  <a:lnTo>
                    <a:pt x="139128" y="138719"/>
                  </a:lnTo>
                  <a:lnTo>
                    <a:pt x="140947" y="129512"/>
                  </a:lnTo>
                  <a:lnTo>
                    <a:pt x="141975" y="126849"/>
                  </a:lnTo>
                  <a:lnTo>
                    <a:pt x="142998" y="129831"/>
                  </a:lnTo>
                  <a:lnTo>
                    <a:pt x="144433" y="136696"/>
                  </a:lnTo>
                  <a:lnTo>
                    <a:pt x="146357" y="146085"/>
                  </a:lnTo>
                  <a:lnTo>
                    <a:pt x="148708" y="157093"/>
                  </a:lnTo>
                  <a:lnTo>
                    <a:pt x="151397" y="168980"/>
                  </a:lnTo>
                  <a:lnTo>
                    <a:pt x="154336" y="181069"/>
                  </a:lnTo>
                  <a:lnTo>
                    <a:pt x="157454" y="192997"/>
                  </a:lnTo>
                  <a:lnTo>
                    <a:pt x="160694" y="204643"/>
                  </a:lnTo>
                  <a:lnTo>
                    <a:pt x="164023" y="216009"/>
                  </a:lnTo>
                  <a:lnTo>
                    <a:pt x="167414" y="227142"/>
                  </a:lnTo>
                  <a:lnTo>
                    <a:pt x="171014" y="238096"/>
                  </a:lnTo>
                  <a:lnTo>
                    <a:pt x="175117" y="248920"/>
                  </a:lnTo>
                  <a:lnTo>
                    <a:pt x="179847" y="259632"/>
                  </a:lnTo>
                  <a:lnTo>
                    <a:pt x="185330" y="269607"/>
                  </a:lnTo>
                  <a:lnTo>
                    <a:pt x="191768" y="277635"/>
                  </a:lnTo>
                  <a:lnTo>
                    <a:pt x="199210" y="283221"/>
                  </a:lnTo>
                  <a:lnTo>
                    <a:pt x="207730" y="287282"/>
                  </a:lnTo>
                  <a:lnTo>
                    <a:pt x="218584" y="289976"/>
                  </a:lnTo>
                  <a:lnTo>
                    <a:pt x="233842" y="2916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18226" y="1457933"/>
              <a:ext cx="93705" cy="642240"/>
            </a:xfrm>
            <a:custGeom>
              <a:avLst/>
              <a:gdLst/>
              <a:ahLst/>
              <a:cxnLst/>
              <a:rect l="0" t="0" r="0" b="0"/>
              <a:pathLst>
                <a:path w="93705" h="642240">
                  <a:moveTo>
                    <a:pt x="9477" y="0"/>
                  </a:moveTo>
                  <a:lnTo>
                    <a:pt x="6610" y="9002"/>
                  </a:lnTo>
                  <a:lnTo>
                    <a:pt x="4467" y="19270"/>
                  </a:lnTo>
                  <a:lnTo>
                    <a:pt x="2865" y="31849"/>
                  </a:lnTo>
                  <a:lnTo>
                    <a:pt x="1683" y="46204"/>
                  </a:lnTo>
                  <a:lnTo>
                    <a:pt x="835" y="61351"/>
                  </a:lnTo>
                  <a:lnTo>
                    <a:pt x="242" y="76636"/>
                  </a:lnTo>
                  <a:lnTo>
                    <a:pt x="0" y="91770"/>
                  </a:lnTo>
                  <a:lnTo>
                    <a:pt x="365" y="106673"/>
                  </a:lnTo>
                  <a:lnTo>
                    <a:pt x="1420" y="121353"/>
                  </a:lnTo>
                  <a:lnTo>
                    <a:pt x="2941" y="135852"/>
                  </a:lnTo>
                  <a:lnTo>
                    <a:pt x="4502" y="150214"/>
                  </a:lnTo>
                  <a:lnTo>
                    <a:pt x="5846" y="164476"/>
                  </a:lnTo>
                  <a:lnTo>
                    <a:pt x="6900" y="178667"/>
                  </a:lnTo>
                  <a:lnTo>
                    <a:pt x="7681" y="192809"/>
                  </a:lnTo>
                  <a:lnTo>
                    <a:pt x="8246" y="206917"/>
                  </a:lnTo>
                  <a:lnTo>
                    <a:pt x="8812" y="221003"/>
                  </a:lnTo>
                  <a:lnTo>
                    <a:pt x="9731" y="235072"/>
                  </a:lnTo>
                  <a:lnTo>
                    <a:pt x="11166" y="249132"/>
                  </a:lnTo>
                  <a:lnTo>
                    <a:pt x="12945" y="263184"/>
                  </a:lnTo>
                  <a:lnTo>
                    <a:pt x="14678" y="277232"/>
                  </a:lnTo>
                  <a:lnTo>
                    <a:pt x="16142" y="291281"/>
                  </a:lnTo>
                  <a:lnTo>
                    <a:pt x="17447" y="305495"/>
                  </a:lnTo>
                  <a:lnTo>
                    <a:pt x="18929" y="320185"/>
                  </a:lnTo>
                  <a:lnTo>
                    <a:pt x="20777" y="335473"/>
                  </a:lnTo>
                  <a:lnTo>
                    <a:pt x="23020" y="351165"/>
                  </a:lnTo>
                  <a:lnTo>
                    <a:pt x="25604" y="366852"/>
                  </a:lnTo>
                  <a:lnTo>
                    <a:pt x="28451" y="382293"/>
                  </a:lnTo>
                  <a:lnTo>
                    <a:pt x="31331" y="397425"/>
                  </a:lnTo>
                  <a:lnTo>
                    <a:pt x="33877" y="412271"/>
                  </a:lnTo>
                  <a:lnTo>
                    <a:pt x="35922" y="426883"/>
                  </a:lnTo>
                  <a:lnTo>
                    <a:pt x="37634" y="441153"/>
                  </a:lnTo>
                  <a:lnTo>
                    <a:pt x="39396" y="454822"/>
                  </a:lnTo>
                  <a:lnTo>
                    <a:pt x="41437" y="467798"/>
                  </a:lnTo>
                  <a:lnTo>
                    <a:pt x="43809" y="480140"/>
                  </a:lnTo>
                  <a:lnTo>
                    <a:pt x="46481" y="491970"/>
                  </a:lnTo>
                  <a:lnTo>
                    <a:pt x="49392" y="503411"/>
                  </a:lnTo>
                  <a:lnTo>
                    <a:pt x="52483" y="514570"/>
                  </a:lnTo>
                  <a:lnTo>
                    <a:pt x="55706" y="525530"/>
                  </a:lnTo>
                  <a:lnTo>
                    <a:pt x="59018" y="536351"/>
                  </a:lnTo>
                  <a:lnTo>
                    <a:pt x="62394" y="547078"/>
                  </a:lnTo>
                  <a:lnTo>
                    <a:pt x="65813" y="557740"/>
                  </a:lnTo>
                  <a:lnTo>
                    <a:pt x="69261" y="568358"/>
                  </a:lnTo>
                  <a:lnTo>
                    <a:pt x="72729" y="578947"/>
                  </a:lnTo>
                  <a:lnTo>
                    <a:pt x="76212" y="589515"/>
                  </a:lnTo>
                  <a:lnTo>
                    <a:pt x="79699" y="600057"/>
                  </a:lnTo>
                  <a:lnTo>
                    <a:pt x="83035" y="610122"/>
                  </a:lnTo>
                  <a:lnTo>
                    <a:pt x="86250" y="619810"/>
                  </a:lnTo>
                  <a:lnTo>
                    <a:pt x="89627" y="629974"/>
                  </a:lnTo>
                  <a:lnTo>
                    <a:pt x="93704" y="64223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90832" y="1721146"/>
              <a:ext cx="305327" cy="21057"/>
            </a:xfrm>
            <a:custGeom>
              <a:avLst/>
              <a:gdLst/>
              <a:ahLst/>
              <a:cxnLst/>
              <a:rect l="0" t="0" r="0" b="0"/>
              <a:pathLst>
                <a:path w="305327" h="21057">
                  <a:moveTo>
                    <a:pt x="305326" y="21056"/>
                  </a:moveTo>
                  <a:lnTo>
                    <a:pt x="293591" y="15323"/>
                  </a:lnTo>
                  <a:lnTo>
                    <a:pt x="282463" y="11039"/>
                  </a:lnTo>
                  <a:lnTo>
                    <a:pt x="270859" y="7833"/>
                  </a:lnTo>
                  <a:lnTo>
                    <a:pt x="258524" y="5472"/>
                  </a:lnTo>
                  <a:lnTo>
                    <a:pt x="245217" y="3775"/>
                  </a:lnTo>
                  <a:lnTo>
                    <a:pt x="230908" y="2580"/>
                  </a:lnTo>
                  <a:lnTo>
                    <a:pt x="215731" y="1751"/>
                  </a:lnTo>
                  <a:lnTo>
                    <a:pt x="199869" y="1183"/>
                  </a:lnTo>
                  <a:lnTo>
                    <a:pt x="183498" y="796"/>
                  </a:lnTo>
                  <a:lnTo>
                    <a:pt x="166759" y="534"/>
                  </a:lnTo>
                  <a:lnTo>
                    <a:pt x="149766" y="358"/>
                  </a:lnTo>
                  <a:lnTo>
                    <a:pt x="132598" y="240"/>
                  </a:lnTo>
                  <a:lnTo>
                    <a:pt x="115477" y="160"/>
                  </a:lnTo>
                  <a:lnTo>
                    <a:pt x="98747" y="107"/>
                  </a:lnTo>
                  <a:lnTo>
                    <a:pt x="82576" y="71"/>
                  </a:lnTo>
                  <a:lnTo>
                    <a:pt x="67166" y="47"/>
                  </a:lnTo>
                  <a:lnTo>
                    <a:pt x="51125" y="29"/>
                  </a:lnTo>
                  <a:lnTo>
                    <a:pt x="30810" y="14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76154" y="1847488"/>
              <a:ext cx="176260" cy="246990"/>
            </a:xfrm>
            <a:custGeom>
              <a:avLst/>
              <a:gdLst/>
              <a:ahLst/>
              <a:cxnLst/>
              <a:rect l="0" t="0" r="0" b="0"/>
              <a:pathLst>
                <a:path w="176260" h="246990">
                  <a:moveTo>
                    <a:pt x="9476" y="10528"/>
                  </a:moveTo>
                  <a:lnTo>
                    <a:pt x="6610" y="19463"/>
                  </a:lnTo>
                  <a:lnTo>
                    <a:pt x="4466" y="29090"/>
                  </a:lnTo>
                  <a:lnTo>
                    <a:pt x="2864" y="40378"/>
                  </a:lnTo>
                  <a:lnTo>
                    <a:pt x="1684" y="53045"/>
                  </a:lnTo>
                  <a:lnTo>
                    <a:pt x="835" y="66525"/>
                  </a:lnTo>
                  <a:lnTo>
                    <a:pt x="242" y="80397"/>
                  </a:lnTo>
                  <a:lnTo>
                    <a:pt x="0" y="94433"/>
                  </a:lnTo>
                  <a:lnTo>
                    <a:pt x="365" y="108524"/>
                  </a:lnTo>
                  <a:lnTo>
                    <a:pt x="1429" y="122625"/>
                  </a:lnTo>
                  <a:lnTo>
                    <a:pt x="3297" y="136719"/>
                  </a:lnTo>
                  <a:lnTo>
                    <a:pt x="6153" y="150801"/>
                  </a:lnTo>
                  <a:lnTo>
                    <a:pt x="10003" y="164862"/>
                  </a:lnTo>
                  <a:lnTo>
                    <a:pt x="14708" y="178578"/>
                  </a:lnTo>
                  <a:lnTo>
                    <a:pt x="20082" y="191336"/>
                  </a:lnTo>
                  <a:lnTo>
                    <a:pt x="25958" y="202874"/>
                  </a:lnTo>
                  <a:lnTo>
                    <a:pt x="32361" y="213096"/>
                  </a:lnTo>
                  <a:lnTo>
                    <a:pt x="39491" y="221898"/>
                  </a:lnTo>
                  <a:lnTo>
                    <a:pt x="47402" y="229369"/>
                  </a:lnTo>
                  <a:lnTo>
                    <a:pt x="56173" y="235575"/>
                  </a:lnTo>
                  <a:lnTo>
                    <a:pt x="65971" y="240460"/>
                  </a:lnTo>
                  <a:lnTo>
                    <a:pt x="76783" y="244113"/>
                  </a:lnTo>
                  <a:lnTo>
                    <a:pt x="88299" y="246416"/>
                  </a:lnTo>
                  <a:lnTo>
                    <a:pt x="100021" y="246989"/>
                  </a:lnTo>
                  <a:lnTo>
                    <a:pt x="111634" y="245775"/>
                  </a:lnTo>
                  <a:lnTo>
                    <a:pt x="122701" y="242842"/>
                  </a:lnTo>
                  <a:lnTo>
                    <a:pt x="132601" y="238207"/>
                  </a:lnTo>
                  <a:lnTo>
                    <a:pt x="141107" y="232048"/>
                  </a:lnTo>
                  <a:lnTo>
                    <a:pt x="148327" y="224489"/>
                  </a:lnTo>
                  <a:lnTo>
                    <a:pt x="154500" y="215521"/>
                  </a:lnTo>
                  <a:lnTo>
                    <a:pt x="159875" y="205268"/>
                  </a:lnTo>
                  <a:lnTo>
                    <a:pt x="164504" y="193962"/>
                  </a:lnTo>
                  <a:lnTo>
                    <a:pt x="168250" y="181848"/>
                  </a:lnTo>
                  <a:lnTo>
                    <a:pt x="171107" y="169145"/>
                  </a:lnTo>
                  <a:lnTo>
                    <a:pt x="173198" y="156022"/>
                  </a:lnTo>
                  <a:lnTo>
                    <a:pt x="174685" y="142607"/>
                  </a:lnTo>
                  <a:lnTo>
                    <a:pt x="175717" y="128995"/>
                  </a:lnTo>
                  <a:lnTo>
                    <a:pt x="176259" y="115414"/>
                  </a:lnTo>
                  <a:lnTo>
                    <a:pt x="176099" y="102215"/>
                  </a:lnTo>
                  <a:lnTo>
                    <a:pt x="175176" y="89554"/>
                  </a:lnTo>
                  <a:lnTo>
                    <a:pt x="173574" y="77254"/>
                  </a:lnTo>
                  <a:lnTo>
                    <a:pt x="171428" y="64922"/>
                  </a:lnTo>
                  <a:lnTo>
                    <a:pt x="168877" y="52343"/>
                  </a:lnTo>
                  <a:lnTo>
                    <a:pt x="166188" y="40068"/>
                  </a:lnTo>
                  <a:lnTo>
                    <a:pt x="163485" y="28117"/>
                  </a:lnTo>
                  <a:lnTo>
                    <a:pt x="160534" y="15434"/>
                  </a:lnTo>
                  <a:lnTo>
                    <a:pt x="156875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38314" y="1784317"/>
              <a:ext cx="157929" cy="283016"/>
            </a:xfrm>
            <a:custGeom>
              <a:avLst/>
              <a:gdLst/>
              <a:ahLst/>
              <a:cxnLst/>
              <a:rect l="0" t="0" r="0" b="0"/>
              <a:pathLst>
                <a:path w="157929" h="283016">
                  <a:moveTo>
                    <a:pt x="0" y="168456"/>
                  </a:moveTo>
                  <a:lnTo>
                    <a:pt x="5801" y="180191"/>
                  </a:lnTo>
                  <a:lnTo>
                    <a:pt x="10725" y="191320"/>
                  </a:lnTo>
                  <a:lnTo>
                    <a:pt x="15232" y="202913"/>
                  </a:lnTo>
                  <a:lnTo>
                    <a:pt x="19626" y="214902"/>
                  </a:lnTo>
                  <a:lnTo>
                    <a:pt x="24288" y="226913"/>
                  </a:lnTo>
                  <a:lnTo>
                    <a:pt x="29398" y="238716"/>
                  </a:lnTo>
                  <a:lnTo>
                    <a:pt x="34803" y="250243"/>
                  </a:lnTo>
                  <a:lnTo>
                    <a:pt x="40126" y="261512"/>
                  </a:lnTo>
                  <a:lnTo>
                    <a:pt x="45129" y="272498"/>
                  </a:lnTo>
                  <a:lnTo>
                    <a:pt x="48997" y="280692"/>
                  </a:lnTo>
                  <a:lnTo>
                    <a:pt x="50719" y="283015"/>
                  </a:lnTo>
                  <a:lnTo>
                    <a:pt x="50547" y="280628"/>
                  </a:lnTo>
                  <a:lnTo>
                    <a:pt x="48936" y="275031"/>
                  </a:lnTo>
                  <a:lnTo>
                    <a:pt x="46061" y="267070"/>
                  </a:lnTo>
                  <a:lnTo>
                    <a:pt x="42101" y="257335"/>
                  </a:lnTo>
                  <a:lnTo>
                    <a:pt x="37274" y="246295"/>
                  </a:lnTo>
                  <a:lnTo>
                    <a:pt x="31793" y="234322"/>
                  </a:lnTo>
                  <a:lnTo>
                    <a:pt x="25846" y="221689"/>
                  </a:lnTo>
                  <a:lnTo>
                    <a:pt x="19901" y="208434"/>
                  </a:lnTo>
                  <a:lnTo>
                    <a:pt x="14673" y="194393"/>
                  </a:lnTo>
                  <a:lnTo>
                    <a:pt x="10494" y="179540"/>
                  </a:lnTo>
                  <a:lnTo>
                    <a:pt x="7351" y="164140"/>
                  </a:lnTo>
                  <a:lnTo>
                    <a:pt x="5076" y="148649"/>
                  </a:lnTo>
                  <a:lnTo>
                    <a:pt x="3475" y="133344"/>
                  </a:lnTo>
                  <a:lnTo>
                    <a:pt x="2535" y="118473"/>
                  </a:lnTo>
                  <a:lnTo>
                    <a:pt x="2418" y="104334"/>
                  </a:lnTo>
                  <a:lnTo>
                    <a:pt x="3156" y="91015"/>
                  </a:lnTo>
                  <a:lnTo>
                    <a:pt x="4801" y="78596"/>
                  </a:lnTo>
                  <a:lnTo>
                    <a:pt x="7509" y="67240"/>
                  </a:lnTo>
                  <a:lnTo>
                    <a:pt x="11258" y="56932"/>
                  </a:lnTo>
                  <a:lnTo>
                    <a:pt x="15896" y="47516"/>
                  </a:lnTo>
                  <a:lnTo>
                    <a:pt x="21226" y="38796"/>
                  </a:lnTo>
                  <a:lnTo>
                    <a:pt x="27081" y="30602"/>
                  </a:lnTo>
                  <a:lnTo>
                    <a:pt x="33810" y="23114"/>
                  </a:lnTo>
                  <a:lnTo>
                    <a:pt x="42221" y="16836"/>
                  </a:lnTo>
                  <a:lnTo>
                    <a:pt x="52621" y="11947"/>
                  </a:lnTo>
                  <a:lnTo>
                    <a:pt x="64692" y="8325"/>
                  </a:lnTo>
                  <a:lnTo>
                    <a:pt x="77783" y="5729"/>
                  </a:lnTo>
                  <a:lnTo>
                    <a:pt x="91389" y="3907"/>
                  </a:lnTo>
                  <a:lnTo>
                    <a:pt x="104821" y="2646"/>
                  </a:lnTo>
                  <a:lnTo>
                    <a:pt x="118549" y="1646"/>
                  </a:lnTo>
                  <a:lnTo>
                    <a:pt x="134893" y="814"/>
                  </a:lnTo>
                  <a:lnTo>
                    <a:pt x="157928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47524" y="1814796"/>
              <a:ext cx="210006" cy="281527"/>
            </a:xfrm>
            <a:custGeom>
              <a:avLst/>
              <a:gdLst/>
              <a:ahLst/>
              <a:cxnLst/>
              <a:rect l="0" t="0" r="0" b="0"/>
              <a:pathLst>
                <a:path w="210006" h="281527">
                  <a:moveTo>
                    <a:pt x="11888" y="95863"/>
                  </a:moveTo>
                  <a:lnTo>
                    <a:pt x="14957" y="104597"/>
                  </a:lnTo>
                  <a:lnTo>
                    <a:pt x="19019" y="112303"/>
                  </a:lnTo>
                  <a:lnTo>
                    <a:pt x="24521" y="119701"/>
                  </a:lnTo>
                  <a:lnTo>
                    <a:pt x="31626" y="126789"/>
                  </a:lnTo>
                  <a:lnTo>
                    <a:pt x="40721" y="133320"/>
                  </a:lnTo>
                  <a:lnTo>
                    <a:pt x="51814" y="139183"/>
                  </a:lnTo>
                  <a:lnTo>
                    <a:pt x="64305" y="144102"/>
                  </a:lnTo>
                  <a:lnTo>
                    <a:pt x="77207" y="147575"/>
                  </a:lnTo>
                  <a:lnTo>
                    <a:pt x="89913" y="149464"/>
                  </a:lnTo>
                  <a:lnTo>
                    <a:pt x="102200" y="149935"/>
                  </a:lnTo>
                  <a:lnTo>
                    <a:pt x="114057" y="149271"/>
                  </a:lnTo>
                  <a:lnTo>
                    <a:pt x="125549" y="147749"/>
                  </a:lnTo>
                  <a:lnTo>
                    <a:pt x="136758" y="145441"/>
                  </a:lnTo>
                  <a:lnTo>
                    <a:pt x="147758" y="142223"/>
                  </a:lnTo>
                  <a:lnTo>
                    <a:pt x="158607" y="138094"/>
                  </a:lnTo>
                  <a:lnTo>
                    <a:pt x="169183" y="133017"/>
                  </a:lnTo>
                  <a:lnTo>
                    <a:pt x="179213" y="126852"/>
                  </a:lnTo>
                  <a:lnTo>
                    <a:pt x="188574" y="119628"/>
                  </a:lnTo>
                  <a:lnTo>
                    <a:pt x="196828" y="111505"/>
                  </a:lnTo>
                  <a:lnTo>
                    <a:pt x="203160" y="102682"/>
                  </a:lnTo>
                  <a:lnTo>
                    <a:pt x="207303" y="93341"/>
                  </a:lnTo>
                  <a:lnTo>
                    <a:pt x="209457" y="83629"/>
                  </a:lnTo>
                  <a:lnTo>
                    <a:pt x="210005" y="73657"/>
                  </a:lnTo>
                  <a:lnTo>
                    <a:pt x="209332" y="63510"/>
                  </a:lnTo>
                  <a:lnTo>
                    <a:pt x="207442" y="53408"/>
                  </a:lnTo>
                  <a:lnTo>
                    <a:pt x="203980" y="43699"/>
                  </a:lnTo>
                  <a:lnTo>
                    <a:pt x="198877" y="34544"/>
                  </a:lnTo>
                  <a:lnTo>
                    <a:pt x="192334" y="26090"/>
                  </a:lnTo>
                  <a:lnTo>
                    <a:pt x="184647" y="18558"/>
                  </a:lnTo>
                  <a:lnTo>
                    <a:pt x="176104" y="11982"/>
                  </a:lnTo>
                  <a:lnTo>
                    <a:pt x="166945" y="6566"/>
                  </a:lnTo>
                  <a:lnTo>
                    <a:pt x="157351" y="2751"/>
                  </a:lnTo>
                  <a:lnTo>
                    <a:pt x="147458" y="629"/>
                  </a:lnTo>
                  <a:lnTo>
                    <a:pt x="137358" y="0"/>
                  </a:lnTo>
                  <a:lnTo>
                    <a:pt x="127118" y="558"/>
                  </a:lnTo>
                  <a:lnTo>
                    <a:pt x="116782" y="2008"/>
                  </a:lnTo>
                  <a:lnTo>
                    <a:pt x="106383" y="4267"/>
                  </a:lnTo>
                  <a:lnTo>
                    <a:pt x="95942" y="7453"/>
                  </a:lnTo>
                  <a:lnTo>
                    <a:pt x="85475" y="11565"/>
                  </a:lnTo>
                  <a:lnTo>
                    <a:pt x="75159" y="16801"/>
                  </a:lnTo>
                  <a:lnTo>
                    <a:pt x="65305" y="23604"/>
                  </a:lnTo>
                  <a:lnTo>
                    <a:pt x="56047" y="32070"/>
                  </a:lnTo>
                  <a:lnTo>
                    <a:pt x="47356" y="41842"/>
                  </a:lnTo>
                  <a:lnTo>
                    <a:pt x="39131" y="52310"/>
                  </a:lnTo>
                  <a:lnTo>
                    <a:pt x="31268" y="63057"/>
                  </a:lnTo>
                  <a:lnTo>
                    <a:pt x="23834" y="74033"/>
                  </a:lnTo>
                  <a:lnTo>
                    <a:pt x="17061" y="85460"/>
                  </a:lnTo>
                  <a:lnTo>
                    <a:pt x="11030" y="97438"/>
                  </a:lnTo>
                  <a:lnTo>
                    <a:pt x="5997" y="109770"/>
                  </a:lnTo>
                  <a:lnTo>
                    <a:pt x="2446" y="122055"/>
                  </a:lnTo>
                  <a:lnTo>
                    <a:pt x="506" y="134062"/>
                  </a:lnTo>
                  <a:lnTo>
                    <a:pt x="0" y="145736"/>
                  </a:lnTo>
                  <a:lnTo>
                    <a:pt x="642" y="157109"/>
                  </a:lnTo>
                  <a:lnTo>
                    <a:pt x="2144" y="168240"/>
                  </a:lnTo>
                  <a:lnTo>
                    <a:pt x="4268" y="179190"/>
                  </a:lnTo>
                  <a:lnTo>
                    <a:pt x="6831" y="190009"/>
                  </a:lnTo>
                  <a:lnTo>
                    <a:pt x="9702" y="200732"/>
                  </a:lnTo>
                  <a:lnTo>
                    <a:pt x="12950" y="211222"/>
                  </a:lnTo>
                  <a:lnTo>
                    <a:pt x="16816" y="221193"/>
                  </a:lnTo>
                  <a:lnTo>
                    <a:pt x="21388" y="230525"/>
                  </a:lnTo>
                  <a:lnTo>
                    <a:pt x="26762" y="239097"/>
                  </a:lnTo>
                  <a:lnTo>
                    <a:pt x="33129" y="246708"/>
                  </a:lnTo>
                  <a:lnTo>
                    <a:pt x="40490" y="253346"/>
                  </a:lnTo>
                  <a:lnTo>
                    <a:pt x="48704" y="259143"/>
                  </a:lnTo>
                  <a:lnTo>
                    <a:pt x="57588" y="264278"/>
                  </a:lnTo>
                  <a:lnTo>
                    <a:pt x="66979" y="268917"/>
                  </a:lnTo>
                  <a:lnTo>
                    <a:pt x="77065" y="273035"/>
                  </a:lnTo>
                  <a:lnTo>
                    <a:pt x="88352" y="276429"/>
                  </a:lnTo>
                  <a:lnTo>
                    <a:pt x="101012" y="279042"/>
                  </a:lnTo>
                  <a:lnTo>
                    <a:pt x="114600" y="280797"/>
                  </a:lnTo>
                  <a:lnTo>
                    <a:pt x="128259" y="281526"/>
                  </a:lnTo>
                  <a:lnTo>
                    <a:pt x="141469" y="281241"/>
                  </a:lnTo>
                  <a:lnTo>
                    <a:pt x="153631" y="280246"/>
                  </a:lnTo>
                  <a:lnTo>
                    <a:pt x="165104" y="278946"/>
                  </a:lnTo>
                  <a:lnTo>
                    <a:pt x="176887" y="277230"/>
                  </a:lnTo>
                  <a:lnTo>
                    <a:pt x="190873" y="27484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83424" y="1812504"/>
              <a:ext cx="286655" cy="350840"/>
            </a:xfrm>
            <a:custGeom>
              <a:avLst/>
              <a:gdLst/>
              <a:ahLst/>
              <a:cxnLst/>
              <a:rect l="0" t="0" r="0" b="0"/>
              <a:pathLst>
                <a:path w="286655" h="350840">
                  <a:moveTo>
                    <a:pt x="202413" y="13927"/>
                  </a:moveTo>
                  <a:lnTo>
                    <a:pt x="193612" y="10993"/>
                  </a:lnTo>
                  <a:lnTo>
                    <a:pt x="185266" y="8211"/>
                  </a:lnTo>
                  <a:lnTo>
                    <a:pt x="176558" y="5320"/>
                  </a:lnTo>
                  <a:lnTo>
                    <a:pt x="167091" y="2625"/>
                  </a:lnTo>
                  <a:lnTo>
                    <a:pt x="156300" y="757"/>
                  </a:lnTo>
                  <a:lnTo>
                    <a:pt x="144005" y="0"/>
                  </a:lnTo>
                  <a:lnTo>
                    <a:pt x="130513" y="313"/>
                  </a:lnTo>
                  <a:lnTo>
                    <a:pt x="116395" y="1515"/>
                  </a:lnTo>
                  <a:lnTo>
                    <a:pt x="102054" y="3402"/>
                  </a:lnTo>
                  <a:lnTo>
                    <a:pt x="87851" y="5957"/>
                  </a:lnTo>
                  <a:lnTo>
                    <a:pt x="74170" y="9342"/>
                  </a:lnTo>
                  <a:lnTo>
                    <a:pt x="61162" y="13579"/>
                  </a:lnTo>
                  <a:lnTo>
                    <a:pt x="48953" y="18558"/>
                  </a:lnTo>
                  <a:lnTo>
                    <a:pt x="37740" y="24124"/>
                  </a:lnTo>
                  <a:lnTo>
                    <a:pt x="27536" y="30138"/>
                  </a:lnTo>
                  <a:lnTo>
                    <a:pt x="18529" y="36803"/>
                  </a:lnTo>
                  <a:lnTo>
                    <a:pt x="11148" y="44641"/>
                  </a:lnTo>
                  <a:lnTo>
                    <a:pt x="5490" y="53838"/>
                  </a:lnTo>
                  <a:lnTo>
                    <a:pt x="1672" y="64117"/>
                  </a:lnTo>
                  <a:lnTo>
                    <a:pt x="0" y="74933"/>
                  </a:lnTo>
                  <a:lnTo>
                    <a:pt x="440" y="85904"/>
                  </a:lnTo>
                  <a:lnTo>
                    <a:pt x="3005" y="96522"/>
                  </a:lnTo>
                  <a:lnTo>
                    <a:pt x="7918" y="106113"/>
                  </a:lnTo>
                  <a:lnTo>
                    <a:pt x="15077" y="114404"/>
                  </a:lnTo>
                  <a:lnTo>
                    <a:pt x="24291" y="121307"/>
                  </a:lnTo>
                  <a:lnTo>
                    <a:pt x="35441" y="126735"/>
                  </a:lnTo>
                  <a:lnTo>
                    <a:pt x="48267" y="130796"/>
                  </a:lnTo>
                  <a:lnTo>
                    <a:pt x="62268" y="133730"/>
                  </a:lnTo>
                  <a:lnTo>
                    <a:pt x="76802" y="135799"/>
                  </a:lnTo>
                  <a:lnTo>
                    <a:pt x="91463" y="137239"/>
                  </a:lnTo>
                  <a:lnTo>
                    <a:pt x="106068" y="138396"/>
                  </a:lnTo>
                  <a:lnTo>
                    <a:pt x="120560" y="139715"/>
                  </a:lnTo>
                  <a:lnTo>
                    <a:pt x="134935" y="141421"/>
                  </a:lnTo>
                  <a:lnTo>
                    <a:pt x="149047" y="143552"/>
                  </a:lnTo>
                  <a:lnTo>
                    <a:pt x="162609" y="146054"/>
                  </a:lnTo>
                  <a:lnTo>
                    <a:pt x="175513" y="148853"/>
                  </a:lnTo>
                  <a:lnTo>
                    <a:pt x="187809" y="152036"/>
                  </a:lnTo>
                  <a:lnTo>
                    <a:pt x="199607" y="155850"/>
                  </a:lnTo>
                  <a:lnTo>
                    <a:pt x="211027" y="160383"/>
                  </a:lnTo>
                  <a:lnTo>
                    <a:pt x="222171" y="165733"/>
                  </a:lnTo>
                  <a:lnTo>
                    <a:pt x="233122" y="172080"/>
                  </a:lnTo>
                  <a:lnTo>
                    <a:pt x="243928" y="179426"/>
                  </a:lnTo>
                  <a:lnTo>
                    <a:pt x="254305" y="187631"/>
                  </a:lnTo>
                  <a:lnTo>
                    <a:pt x="263668" y="196510"/>
                  </a:lnTo>
                  <a:lnTo>
                    <a:pt x="271768" y="205888"/>
                  </a:lnTo>
                  <a:lnTo>
                    <a:pt x="278358" y="215624"/>
                  </a:lnTo>
                  <a:lnTo>
                    <a:pt x="283037" y="225613"/>
                  </a:lnTo>
                  <a:lnTo>
                    <a:pt x="285768" y="235775"/>
                  </a:lnTo>
                  <a:lnTo>
                    <a:pt x="286654" y="246056"/>
                  </a:lnTo>
                  <a:lnTo>
                    <a:pt x="285744" y="256419"/>
                  </a:lnTo>
                  <a:lnTo>
                    <a:pt x="283238" y="266831"/>
                  </a:lnTo>
                  <a:lnTo>
                    <a:pt x="279117" y="277112"/>
                  </a:lnTo>
                  <a:lnTo>
                    <a:pt x="273079" y="286942"/>
                  </a:lnTo>
                  <a:lnTo>
                    <a:pt x="265124" y="296179"/>
                  </a:lnTo>
                  <a:lnTo>
                    <a:pt x="255359" y="304687"/>
                  </a:lnTo>
                  <a:lnTo>
                    <a:pt x="243833" y="312256"/>
                  </a:lnTo>
                  <a:lnTo>
                    <a:pt x="230752" y="318865"/>
                  </a:lnTo>
                  <a:lnTo>
                    <a:pt x="216749" y="324644"/>
                  </a:lnTo>
                  <a:lnTo>
                    <a:pt x="202746" y="329767"/>
                  </a:lnTo>
                  <a:lnTo>
                    <a:pt x="189251" y="334398"/>
                  </a:lnTo>
                  <a:lnTo>
                    <a:pt x="176072" y="338510"/>
                  </a:lnTo>
                  <a:lnTo>
                    <a:pt x="162544" y="341900"/>
                  </a:lnTo>
                  <a:lnTo>
                    <a:pt x="148304" y="344515"/>
                  </a:lnTo>
                  <a:lnTo>
                    <a:pt x="133677" y="346445"/>
                  </a:lnTo>
                  <a:lnTo>
                    <a:pt x="117863" y="348033"/>
                  </a:lnTo>
                  <a:lnTo>
                    <a:pt x="97231" y="349418"/>
                  </a:lnTo>
                  <a:lnTo>
                    <a:pt x="65543" y="35083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438530" y="2597689"/>
            <a:ext cx="6525687" cy="1029116"/>
            <a:chOff x="1438530" y="2597689"/>
            <a:chExt cx="6525687" cy="1029116"/>
          </a:xfrm>
        </p:grpSpPr>
        <p:sp>
          <p:nvSpPr>
            <p:cNvPr id="29" name="Freeform 28"/>
            <p:cNvSpPr/>
            <p:nvPr/>
          </p:nvSpPr>
          <p:spPr>
            <a:xfrm>
              <a:off x="1438530" y="3067128"/>
              <a:ext cx="267888" cy="322025"/>
            </a:xfrm>
            <a:custGeom>
              <a:avLst/>
              <a:gdLst/>
              <a:ahLst/>
              <a:cxnLst/>
              <a:rect l="0" t="0" r="0" b="0"/>
              <a:pathLst>
                <a:path w="267888" h="322025">
                  <a:moveTo>
                    <a:pt x="103302" y="22722"/>
                  </a:moveTo>
                  <a:lnTo>
                    <a:pt x="94568" y="25723"/>
                  </a:lnTo>
                  <a:lnTo>
                    <a:pt x="86861" y="29146"/>
                  </a:lnTo>
                  <a:lnTo>
                    <a:pt x="79459" y="33342"/>
                  </a:lnTo>
                  <a:lnTo>
                    <a:pt x="72198" y="38241"/>
                  </a:lnTo>
                  <a:lnTo>
                    <a:pt x="65019" y="43723"/>
                  </a:lnTo>
                  <a:lnTo>
                    <a:pt x="57894" y="49658"/>
                  </a:lnTo>
                  <a:lnTo>
                    <a:pt x="50804" y="56093"/>
                  </a:lnTo>
                  <a:lnTo>
                    <a:pt x="43737" y="63240"/>
                  </a:lnTo>
                  <a:lnTo>
                    <a:pt x="36691" y="71162"/>
                  </a:lnTo>
                  <a:lnTo>
                    <a:pt x="29823" y="79939"/>
                  </a:lnTo>
                  <a:lnTo>
                    <a:pt x="23438" y="89740"/>
                  </a:lnTo>
                  <a:lnTo>
                    <a:pt x="17667" y="100564"/>
                  </a:lnTo>
                  <a:lnTo>
                    <a:pt x="12640" y="112427"/>
                  </a:lnTo>
                  <a:lnTo>
                    <a:pt x="8562" y="125446"/>
                  </a:lnTo>
                  <a:lnTo>
                    <a:pt x="5449" y="139576"/>
                  </a:lnTo>
                  <a:lnTo>
                    <a:pt x="3172" y="154640"/>
                  </a:lnTo>
                  <a:lnTo>
                    <a:pt x="1553" y="170429"/>
                  </a:lnTo>
                  <a:lnTo>
                    <a:pt x="432" y="186744"/>
                  </a:lnTo>
                  <a:lnTo>
                    <a:pt x="0" y="203106"/>
                  </a:lnTo>
                  <a:lnTo>
                    <a:pt x="766" y="218784"/>
                  </a:lnTo>
                  <a:lnTo>
                    <a:pt x="2912" y="233433"/>
                  </a:lnTo>
                  <a:lnTo>
                    <a:pt x="6321" y="246895"/>
                  </a:lnTo>
                  <a:lnTo>
                    <a:pt x="10750" y="259025"/>
                  </a:lnTo>
                  <a:lnTo>
                    <a:pt x="15953" y="269890"/>
                  </a:lnTo>
                  <a:lnTo>
                    <a:pt x="21716" y="279696"/>
                  </a:lnTo>
                  <a:lnTo>
                    <a:pt x="27876" y="288685"/>
                  </a:lnTo>
                  <a:lnTo>
                    <a:pt x="34325" y="297064"/>
                  </a:lnTo>
                  <a:lnTo>
                    <a:pt x="41468" y="304677"/>
                  </a:lnTo>
                  <a:lnTo>
                    <a:pt x="50166" y="311040"/>
                  </a:lnTo>
                  <a:lnTo>
                    <a:pt x="60762" y="315981"/>
                  </a:lnTo>
                  <a:lnTo>
                    <a:pt x="72965" y="319469"/>
                  </a:lnTo>
                  <a:lnTo>
                    <a:pt x="86145" y="321443"/>
                  </a:lnTo>
                  <a:lnTo>
                    <a:pt x="99826" y="322024"/>
                  </a:lnTo>
                  <a:lnTo>
                    <a:pt x="113739" y="321296"/>
                  </a:lnTo>
                  <a:lnTo>
                    <a:pt x="127751" y="319220"/>
                  </a:lnTo>
                  <a:lnTo>
                    <a:pt x="141795" y="315896"/>
                  </a:lnTo>
                  <a:lnTo>
                    <a:pt x="155682" y="311378"/>
                  </a:lnTo>
                  <a:lnTo>
                    <a:pt x="169093" y="305597"/>
                  </a:lnTo>
                  <a:lnTo>
                    <a:pt x="181891" y="298639"/>
                  </a:lnTo>
                  <a:lnTo>
                    <a:pt x="193945" y="290866"/>
                  </a:lnTo>
                  <a:lnTo>
                    <a:pt x="205048" y="282810"/>
                  </a:lnTo>
                  <a:lnTo>
                    <a:pt x="215179" y="274793"/>
                  </a:lnTo>
                  <a:lnTo>
                    <a:pt x="224305" y="266614"/>
                  </a:lnTo>
                  <a:lnTo>
                    <a:pt x="232297" y="257678"/>
                  </a:lnTo>
                  <a:lnTo>
                    <a:pt x="239194" y="247704"/>
                  </a:lnTo>
                  <a:lnTo>
                    <a:pt x="245167" y="236886"/>
                  </a:lnTo>
                  <a:lnTo>
                    <a:pt x="250421" y="225699"/>
                  </a:lnTo>
                  <a:lnTo>
                    <a:pt x="255139" y="214463"/>
                  </a:lnTo>
                  <a:lnTo>
                    <a:pt x="259310" y="203156"/>
                  </a:lnTo>
                  <a:lnTo>
                    <a:pt x="262740" y="191505"/>
                  </a:lnTo>
                  <a:lnTo>
                    <a:pt x="265377" y="179378"/>
                  </a:lnTo>
                  <a:lnTo>
                    <a:pt x="267148" y="166946"/>
                  </a:lnTo>
                  <a:lnTo>
                    <a:pt x="267887" y="154593"/>
                  </a:lnTo>
                  <a:lnTo>
                    <a:pt x="267605" y="142541"/>
                  </a:lnTo>
                  <a:lnTo>
                    <a:pt x="266449" y="130837"/>
                  </a:lnTo>
                  <a:lnTo>
                    <a:pt x="264610" y="119444"/>
                  </a:lnTo>
                  <a:lnTo>
                    <a:pt x="262260" y="108304"/>
                  </a:lnTo>
                  <a:lnTo>
                    <a:pt x="259378" y="97518"/>
                  </a:lnTo>
                  <a:lnTo>
                    <a:pt x="255767" y="87341"/>
                  </a:lnTo>
                  <a:lnTo>
                    <a:pt x="251369" y="77863"/>
                  </a:lnTo>
                  <a:lnTo>
                    <a:pt x="246111" y="69023"/>
                  </a:lnTo>
                  <a:lnTo>
                    <a:pt x="239825" y="60698"/>
                  </a:lnTo>
                  <a:lnTo>
                    <a:pt x="232519" y="52763"/>
                  </a:lnTo>
                  <a:lnTo>
                    <a:pt x="224341" y="45111"/>
                  </a:lnTo>
                  <a:lnTo>
                    <a:pt x="215481" y="37659"/>
                  </a:lnTo>
                  <a:lnTo>
                    <a:pt x="206115" y="30350"/>
                  </a:lnTo>
                  <a:lnTo>
                    <a:pt x="196386" y="23305"/>
                  </a:lnTo>
                  <a:lnTo>
                    <a:pt x="186403" y="16801"/>
                  </a:lnTo>
                  <a:lnTo>
                    <a:pt x="176245" y="10954"/>
                  </a:lnTo>
                  <a:lnTo>
                    <a:pt x="165966" y="6047"/>
                  </a:lnTo>
                  <a:lnTo>
                    <a:pt x="155605" y="2580"/>
                  </a:lnTo>
                  <a:lnTo>
                    <a:pt x="145198" y="692"/>
                  </a:lnTo>
                  <a:lnTo>
                    <a:pt x="135025" y="55"/>
                  </a:lnTo>
                  <a:lnTo>
                    <a:pt x="124508" y="0"/>
                  </a:lnTo>
                  <a:lnTo>
                    <a:pt x="111604" y="521"/>
                  </a:lnTo>
                  <a:lnTo>
                    <a:pt x="92774" y="166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72433" y="2660853"/>
              <a:ext cx="216841" cy="681682"/>
            </a:xfrm>
            <a:custGeom>
              <a:avLst/>
              <a:gdLst/>
              <a:ahLst/>
              <a:cxnLst/>
              <a:rect l="0" t="0" r="0" b="0"/>
              <a:pathLst>
                <a:path w="216841" h="681682">
                  <a:moveTo>
                    <a:pt x="132611" y="681681"/>
                  </a:moveTo>
                  <a:lnTo>
                    <a:pt x="129745" y="672813"/>
                  </a:lnTo>
                  <a:lnTo>
                    <a:pt x="127603" y="663826"/>
                  </a:lnTo>
                  <a:lnTo>
                    <a:pt x="125995" y="653831"/>
                  </a:lnTo>
                  <a:lnTo>
                    <a:pt x="124642" y="642850"/>
                  </a:lnTo>
                  <a:lnTo>
                    <a:pt x="123145" y="631039"/>
                  </a:lnTo>
                  <a:lnTo>
                    <a:pt x="121294" y="618576"/>
                  </a:lnTo>
                  <a:lnTo>
                    <a:pt x="119054" y="605465"/>
                  </a:lnTo>
                  <a:lnTo>
                    <a:pt x="116474" y="591536"/>
                  </a:lnTo>
                  <a:lnTo>
                    <a:pt x="113624" y="576756"/>
                  </a:lnTo>
                  <a:lnTo>
                    <a:pt x="110575" y="561070"/>
                  </a:lnTo>
                  <a:lnTo>
                    <a:pt x="107382" y="544323"/>
                  </a:lnTo>
                  <a:lnTo>
                    <a:pt x="104089" y="526548"/>
                  </a:lnTo>
                  <a:lnTo>
                    <a:pt x="100726" y="508391"/>
                  </a:lnTo>
                  <a:lnTo>
                    <a:pt x="97315" y="490969"/>
                  </a:lnTo>
                  <a:lnTo>
                    <a:pt x="93872" y="474843"/>
                  </a:lnTo>
                  <a:lnTo>
                    <a:pt x="90407" y="459899"/>
                  </a:lnTo>
                  <a:lnTo>
                    <a:pt x="86928" y="445636"/>
                  </a:lnTo>
                  <a:lnTo>
                    <a:pt x="83438" y="431653"/>
                  </a:lnTo>
                  <a:lnTo>
                    <a:pt x="79942" y="417260"/>
                  </a:lnTo>
                  <a:lnTo>
                    <a:pt x="76442" y="401444"/>
                  </a:lnTo>
                  <a:lnTo>
                    <a:pt x="72938" y="383801"/>
                  </a:lnTo>
                  <a:lnTo>
                    <a:pt x="69433" y="364914"/>
                  </a:lnTo>
                  <a:lnTo>
                    <a:pt x="65926" y="346011"/>
                  </a:lnTo>
                  <a:lnTo>
                    <a:pt x="62418" y="327826"/>
                  </a:lnTo>
                  <a:lnTo>
                    <a:pt x="58910" y="310722"/>
                  </a:lnTo>
                  <a:lnTo>
                    <a:pt x="55401" y="294935"/>
                  </a:lnTo>
                  <a:lnTo>
                    <a:pt x="51892" y="280435"/>
                  </a:lnTo>
                  <a:lnTo>
                    <a:pt x="48383" y="267020"/>
                  </a:lnTo>
                  <a:lnTo>
                    <a:pt x="44874" y="254448"/>
                  </a:lnTo>
                  <a:lnTo>
                    <a:pt x="41364" y="242499"/>
                  </a:lnTo>
                  <a:lnTo>
                    <a:pt x="37855" y="230994"/>
                  </a:lnTo>
                  <a:lnTo>
                    <a:pt x="34345" y="219800"/>
                  </a:lnTo>
                  <a:lnTo>
                    <a:pt x="30836" y="208821"/>
                  </a:lnTo>
                  <a:lnTo>
                    <a:pt x="27327" y="197989"/>
                  </a:lnTo>
                  <a:lnTo>
                    <a:pt x="23817" y="187256"/>
                  </a:lnTo>
                  <a:lnTo>
                    <a:pt x="20308" y="176581"/>
                  </a:lnTo>
                  <a:lnTo>
                    <a:pt x="16798" y="165615"/>
                  </a:lnTo>
                  <a:lnTo>
                    <a:pt x="13288" y="153728"/>
                  </a:lnTo>
                  <a:lnTo>
                    <a:pt x="9784" y="140657"/>
                  </a:lnTo>
                  <a:lnTo>
                    <a:pt x="6447" y="126623"/>
                  </a:lnTo>
                  <a:lnTo>
                    <a:pt x="3586" y="112131"/>
                  </a:lnTo>
                  <a:lnTo>
                    <a:pt x="1339" y="97541"/>
                  </a:lnTo>
                  <a:lnTo>
                    <a:pt x="0" y="83339"/>
                  </a:lnTo>
                  <a:lnTo>
                    <a:pt x="84" y="70189"/>
                  </a:lnTo>
                  <a:lnTo>
                    <a:pt x="1737" y="58352"/>
                  </a:lnTo>
                  <a:lnTo>
                    <a:pt x="4797" y="47743"/>
                  </a:lnTo>
                  <a:lnTo>
                    <a:pt x="8985" y="38143"/>
                  </a:lnTo>
                  <a:lnTo>
                    <a:pt x="14031" y="29318"/>
                  </a:lnTo>
                  <a:lnTo>
                    <a:pt x="20027" y="21388"/>
                  </a:lnTo>
                  <a:lnTo>
                    <a:pt x="27407" y="14805"/>
                  </a:lnTo>
                  <a:lnTo>
                    <a:pt x="36297" y="9708"/>
                  </a:lnTo>
                  <a:lnTo>
                    <a:pt x="46538" y="5945"/>
                  </a:lnTo>
                  <a:lnTo>
                    <a:pt x="57862" y="3252"/>
                  </a:lnTo>
                  <a:lnTo>
                    <a:pt x="69994" y="1371"/>
                  </a:lnTo>
                  <a:lnTo>
                    <a:pt x="82547" y="242"/>
                  </a:lnTo>
                  <a:lnTo>
                    <a:pt x="95040" y="0"/>
                  </a:lnTo>
                  <a:lnTo>
                    <a:pt x="107216" y="653"/>
                  </a:lnTo>
                  <a:lnTo>
                    <a:pt x="119017" y="2243"/>
                  </a:lnTo>
                  <a:lnTo>
                    <a:pt x="130481" y="4913"/>
                  </a:lnTo>
                  <a:lnTo>
                    <a:pt x="141677" y="8638"/>
                  </a:lnTo>
                  <a:lnTo>
                    <a:pt x="152673" y="13258"/>
                  </a:lnTo>
                  <a:lnTo>
                    <a:pt x="163523" y="18576"/>
                  </a:lnTo>
                  <a:lnTo>
                    <a:pt x="174257" y="24402"/>
                  </a:lnTo>
                  <a:lnTo>
                    <a:pt x="184453" y="30284"/>
                  </a:lnTo>
                  <a:lnTo>
                    <a:pt x="194245" y="36089"/>
                  </a:lnTo>
                  <a:lnTo>
                    <a:pt x="204493" y="42323"/>
                  </a:lnTo>
                  <a:lnTo>
                    <a:pt x="216840" y="4997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99760" y="3016151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7316" y="67"/>
                  </a:lnTo>
                  <a:lnTo>
                    <a:pt x="156827" y="707"/>
                  </a:lnTo>
                  <a:lnTo>
                    <a:pt x="146526" y="2004"/>
                  </a:lnTo>
                  <a:lnTo>
                    <a:pt x="136224" y="3863"/>
                  </a:lnTo>
                  <a:lnTo>
                    <a:pt x="125881" y="6180"/>
                  </a:lnTo>
                  <a:lnTo>
                    <a:pt x="115487" y="8842"/>
                  </a:lnTo>
                  <a:lnTo>
                    <a:pt x="104886" y="11593"/>
                  </a:lnTo>
                  <a:lnTo>
                    <a:pt x="93779" y="14051"/>
                  </a:lnTo>
                  <a:lnTo>
                    <a:pt x="82051" y="16038"/>
                  </a:lnTo>
                  <a:lnTo>
                    <a:pt x="69903" y="17710"/>
                  </a:lnTo>
                  <a:lnTo>
                    <a:pt x="57749" y="19446"/>
                  </a:lnTo>
                  <a:lnTo>
                    <a:pt x="45847" y="21464"/>
                  </a:lnTo>
                  <a:lnTo>
                    <a:pt x="34715" y="23661"/>
                  </a:lnTo>
                  <a:lnTo>
                    <a:pt x="24120" y="25913"/>
                  </a:lnTo>
                  <a:lnTo>
                    <a:pt x="13136" y="28423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90450" y="2805581"/>
              <a:ext cx="41062" cy="515897"/>
            </a:xfrm>
            <a:custGeom>
              <a:avLst/>
              <a:gdLst/>
              <a:ahLst/>
              <a:cxnLst/>
              <a:rect l="0" t="0" r="0" b="0"/>
              <a:pathLst>
                <a:path w="41062" h="515897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2" y="69877"/>
                  </a:lnTo>
                  <a:lnTo>
                    <a:pt x="0" y="84259"/>
                  </a:lnTo>
                  <a:lnTo>
                    <a:pt x="364" y="99647"/>
                  </a:lnTo>
                  <a:lnTo>
                    <a:pt x="1415" y="116246"/>
                  </a:lnTo>
                  <a:lnTo>
                    <a:pt x="2764" y="133645"/>
                  </a:lnTo>
                  <a:lnTo>
                    <a:pt x="3676" y="151023"/>
                  </a:lnTo>
                  <a:lnTo>
                    <a:pt x="3771" y="167899"/>
                  </a:lnTo>
                  <a:lnTo>
                    <a:pt x="3171" y="184146"/>
                  </a:lnTo>
                  <a:lnTo>
                    <a:pt x="2304" y="199817"/>
                  </a:lnTo>
                  <a:lnTo>
                    <a:pt x="1466" y="215022"/>
                  </a:lnTo>
                  <a:lnTo>
                    <a:pt x="939" y="229878"/>
                  </a:lnTo>
                  <a:lnTo>
                    <a:pt x="1051" y="244480"/>
                  </a:lnTo>
                  <a:lnTo>
                    <a:pt x="1912" y="258918"/>
                  </a:lnTo>
                  <a:lnTo>
                    <a:pt x="3459" y="273736"/>
                  </a:lnTo>
                  <a:lnTo>
                    <a:pt x="5561" y="289896"/>
                  </a:lnTo>
                  <a:lnTo>
                    <a:pt x="8084" y="307808"/>
                  </a:lnTo>
                  <a:lnTo>
                    <a:pt x="10911" y="327229"/>
                  </a:lnTo>
                  <a:lnTo>
                    <a:pt x="13953" y="347562"/>
                  </a:lnTo>
                  <a:lnTo>
                    <a:pt x="17141" y="368342"/>
                  </a:lnTo>
                  <a:lnTo>
                    <a:pt x="20263" y="388988"/>
                  </a:lnTo>
                  <a:lnTo>
                    <a:pt x="22980" y="408762"/>
                  </a:lnTo>
                  <a:lnTo>
                    <a:pt x="25144" y="427341"/>
                  </a:lnTo>
                  <a:lnTo>
                    <a:pt x="26969" y="444555"/>
                  </a:lnTo>
                  <a:lnTo>
                    <a:pt x="29218" y="462091"/>
                  </a:lnTo>
                  <a:lnTo>
                    <a:pt x="33205" y="483724"/>
                  </a:lnTo>
                  <a:lnTo>
                    <a:pt x="41061" y="5158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52526" y="3068793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72468" y="2867"/>
                  </a:lnTo>
                  <a:lnTo>
                    <a:pt x="260698" y="5009"/>
                  </a:lnTo>
                  <a:lnTo>
                    <a:pt x="247804" y="6612"/>
                  </a:lnTo>
                  <a:lnTo>
                    <a:pt x="233783" y="7793"/>
                  </a:lnTo>
                  <a:lnTo>
                    <a:pt x="218807" y="8642"/>
                  </a:lnTo>
                  <a:lnTo>
                    <a:pt x="203084" y="9244"/>
                  </a:lnTo>
                  <a:lnTo>
                    <a:pt x="186808" y="9831"/>
                  </a:lnTo>
                  <a:lnTo>
                    <a:pt x="170136" y="10763"/>
                  </a:lnTo>
                  <a:lnTo>
                    <a:pt x="153185" y="12210"/>
                  </a:lnTo>
                  <a:lnTo>
                    <a:pt x="136042" y="14166"/>
                  </a:lnTo>
                  <a:lnTo>
                    <a:pt x="118768" y="16551"/>
                  </a:lnTo>
                  <a:lnTo>
                    <a:pt x="101413" y="19266"/>
                  </a:lnTo>
                  <a:lnTo>
                    <a:pt x="84334" y="22224"/>
                  </a:lnTo>
                  <a:lnTo>
                    <a:pt x="68166" y="25355"/>
                  </a:lnTo>
                  <a:lnTo>
                    <a:pt x="53194" y="28602"/>
                  </a:lnTo>
                  <a:lnTo>
                    <a:pt x="39809" y="31777"/>
                  </a:lnTo>
                  <a:lnTo>
                    <a:pt x="27367" y="34865"/>
                  </a:lnTo>
                  <a:lnTo>
                    <a:pt x="14777" y="38137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47325" y="2721353"/>
              <a:ext cx="473783" cy="580994"/>
            </a:xfrm>
            <a:custGeom>
              <a:avLst/>
              <a:gdLst/>
              <a:ahLst/>
              <a:cxnLst/>
              <a:rect l="0" t="0" r="0" b="0"/>
              <a:pathLst>
                <a:path w="473783" h="58099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5" y="69166"/>
                  </a:lnTo>
                  <a:lnTo>
                    <a:pt x="2079" y="83800"/>
                  </a:lnTo>
                  <a:lnTo>
                    <a:pt x="3904" y="97696"/>
                  </a:lnTo>
                  <a:lnTo>
                    <a:pt x="6201" y="111234"/>
                  </a:lnTo>
                  <a:lnTo>
                    <a:pt x="8852" y="124705"/>
                  </a:lnTo>
                  <a:lnTo>
                    <a:pt x="11597" y="138242"/>
                  </a:lnTo>
                  <a:lnTo>
                    <a:pt x="14054" y="151884"/>
                  </a:lnTo>
                  <a:lnTo>
                    <a:pt x="16039" y="165627"/>
                  </a:lnTo>
                  <a:lnTo>
                    <a:pt x="17709" y="179453"/>
                  </a:lnTo>
                  <a:lnTo>
                    <a:pt x="19445" y="193342"/>
                  </a:lnTo>
                  <a:lnTo>
                    <a:pt x="21458" y="207277"/>
                  </a:lnTo>
                  <a:lnTo>
                    <a:pt x="23473" y="221245"/>
                  </a:lnTo>
                  <a:lnTo>
                    <a:pt x="24840" y="235235"/>
                  </a:lnTo>
                  <a:lnTo>
                    <a:pt x="25249" y="249241"/>
                  </a:lnTo>
                  <a:lnTo>
                    <a:pt x="25031" y="263257"/>
                  </a:lnTo>
                  <a:lnTo>
                    <a:pt x="24954" y="277280"/>
                  </a:lnTo>
                  <a:lnTo>
                    <a:pt x="25454" y="291308"/>
                  </a:lnTo>
                  <a:lnTo>
                    <a:pt x="26471" y="305340"/>
                  </a:lnTo>
                  <a:lnTo>
                    <a:pt x="27625" y="319373"/>
                  </a:lnTo>
                  <a:lnTo>
                    <a:pt x="28668" y="333408"/>
                  </a:lnTo>
                  <a:lnTo>
                    <a:pt x="29674" y="347444"/>
                  </a:lnTo>
                  <a:lnTo>
                    <a:pt x="30949" y="361481"/>
                  </a:lnTo>
                  <a:lnTo>
                    <a:pt x="32650" y="375527"/>
                  </a:lnTo>
                  <a:lnTo>
                    <a:pt x="34622" y="389910"/>
                  </a:lnTo>
                  <a:lnTo>
                    <a:pt x="36492" y="405245"/>
                  </a:lnTo>
                  <a:lnTo>
                    <a:pt x="38051" y="421780"/>
                  </a:lnTo>
                  <a:lnTo>
                    <a:pt x="39420" y="439123"/>
                  </a:lnTo>
                  <a:lnTo>
                    <a:pt x="40947" y="456457"/>
                  </a:lnTo>
                  <a:lnTo>
                    <a:pt x="42820" y="473301"/>
                  </a:lnTo>
                  <a:lnTo>
                    <a:pt x="44910" y="489524"/>
                  </a:lnTo>
                  <a:lnTo>
                    <a:pt x="46859" y="505178"/>
                  </a:lnTo>
                  <a:lnTo>
                    <a:pt x="48469" y="520287"/>
                  </a:lnTo>
                  <a:lnTo>
                    <a:pt x="49784" y="531942"/>
                  </a:lnTo>
                  <a:lnTo>
                    <a:pt x="50842" y="536033"/>
                  </a:lnTo>
                  <a:lnTo>
                    <a:pt x="51549" y="533161"/>
                  </a:lnTo>
                  <a:lnTo>
                    <a:pt x="51984" y="525297"/>
                  </a:lnTo>
                  <a:lnTo>
                    <a:pt x="52414" y="514103"/>
                  </a:lnTo>
                  <a:lnTo>
                    <a:pt x="53215" y="500730"/>
                  </a:lnTo>
                  <a:lnTo>
                    <a:pt x="54562" y="485937"/>
                  </a:lnTo>
                  <a:lnTo>
                    <a:pt x="56445" y="470378"/>
                  </a:lnTo>
                  <a:lnTo>
                    <a:pt x="58778" y="454681"/>
                  </a:lnTo>
                  <a:lnTo>
                    <a:pt x="61456" y="439188"/>
                  </a:lnTo>
                  <a:lnTo>
                    <a:pt x="64389" y="424169"/>
                  </a:lnTo>
                  <a:lnTo>
                    <a:pt x="67504" y="409918"/>
                  </a:lnTo>
                  <a:lnTo>
                    <a:pt x="70748" y="396514"/>
                  </a:lnTo>
                  <a:lnTo>
                    <a:pt x="74249" y="383866"/>
                  </a:lnTo>
                  <a:lnTo>
                    <a:pt x="78284" y="371824"/>
                  </a:lnTo>
                  <a:lnTo>
                    <a:pt x="82968" y="360253"/>
                  </a:lnTo>
                  <a:lnTo>
                    <a:pt x="88421" y="349685"/>
                  </a:lnTo>
                  <a:lnTo>
                    <a:pt x="94838" y="341250"/>
                  </a:lnTo>
                  <a:lnTo>
                    <a:pt x="102228" y="335400"/>
                  </a:lnTo>
                  <a:lnTo>
                    <a:pt x="110292" y="332117"/>
                  </a:lnTo>
                  <a:lnTo>
                    <a:pt x="118542" y="331269"/>
                  </a:lnTo>
                  <a:lnTo>
                    <a:pt x="126677" y="332518"/>
                  </a:lnTo>
                  <a:lnTo>
                    <a:pt x="134425" y="335592"/>
                  </a:lnTo>
                  <a:lnTo>
                    <a:pt x="141475" y="340380"/>
                  </a:lnTo>
                  <a:lnTo>
                    <a:pt x="147732" y="346675"/>
                  </a:lnTo>
                  <a:lnTo>
                    <a:pt x="153272" y="354509"/>
                  </a:lnTo>
                  <a:lnTo>
                    <a:pt x="158236" y="364200"/>
                  </a:lnTo>
                  <a:lnTo>
                    <a:pt x="162764" y="375755"/>
                  </a:lnTo>
                  <a:lnTo>
                    <a:pt x="166977" y="388753"/>
                  </a:lnTo>
                  <a:lnTo>
                    <a:pt x="170968" y="402540"/>
                  </a:lnTo>
                  <a:lnTo>
                    <a:pt x="174804" y="416664"/>
                  </a:lnTo>
                  <a:lnTo>
                    <a:pt x="178534" y="430891"/>
                  </a:lnTo>
                  <a:lnTo>
                    <a:pt x="182192" y="445122"/>
                  </a:lnTo>
                  <a:lnTo>
                    <a:pt x="185802" y="459318"/>
                  </a:lnTo>
                  <a:lnTo>
                    <a:pt x="189378" y="473308"/>
                  </a:lnTo>
                  <a:lnTo>
                    <a:pt x="192932" y="486789"/>
                  </a:lnTo>
                  <a:lnTo>
                    <a:pt x="196477" y="499571"/>
                  </a:lnTo>
                  <a:lnTo>
                    <a:pt x="200203" y="509310"/>
                  </a:lnTo>
                  <a:lnTo>
                    <a:pt x="203935" y="512811"/>
                  </a:lnTo>
                  <a:lnTo>
                    <a:pt x="207137" y="510632"/>
                  </a:lnTo>
                  <a:lnTo>
                    <a:pt x="210012" y="504406"/>
                  </a:lnTo>
                  <a:lnTo>
                    <a:pt x="213001" y="495655"/>
                  </a:lnTo>
                  <a:lnTo>
                    <a:pt x="216554" y="485621"/>
                  </a:lnTo>
                  <a:lnTo>
                    <a:pt x="220844" y="475053"/>
                  </a:lnTo>
                  <a:lnTo>
                    <a:pt x="225997" y="464643"/>
                  </a:lnTo>
                  <a:lnTo>
                    <a:pt x="232197" y="455162"/>
                  </a:lnTo>
                  <a:lnTo>
                    <a:pt x="239437" y="446925"/>
                  </a:lnTo>
                  <a:lnTo>
                    <a:pt x="247567" y="439881"/>
                  </a:lnTo>
                  <a:lnTo>
                    <a:pt x="256392" y="433823"/>
                  </a:lnTo>
                  <a:lnTo>
                    <a:pt x="265734" y="428518"/>
                  </a:lnTo>
                  <a:lnTo>
                    <a:pt x="275446" y="423765"/>
                  </a:lnTo>
                  <a:lnTo>
                    <a:pt x="285418" y="419403"/>
                  </a:lnTo>
                  <a:lnTo>
                    <a:pt x="295569" y="415309"/>
                  </a:lnTo>
                  <a:lnTo>
                    <a:pt x="305844" y="411235"/>
                  </a:lnTo>
                  <a:lnTo>
                    <a:pt x="316201" y="406812"/>
                  </a:lnTo>
                  <a:lnTo>
                    <a:pt x="326610" y="401872"/>
                  </a:lnTo>
                  <a:lnTo>
                    <a:pt x="336889" y="396418"/>
                  </a:lnTo>
                  <a:lnTo>
                    <a:pt x="346717" y="390533"/>
                  </a:lnTo>
                  <a:lnTo>
                    <a:pt x="355954" y="384309"/>
                  </a:lnTo>
                  <a:lnTo>
                    <a:pt x="364461" y="377673"/>
                  </a:lnTo>
                  <a:lnTo>
                    <a:pt x="372029" y="370387"/>
                  </a:lnTo>
                  <a:lnTo>
                    <a:pt x="378638" y="362370"/>
                  </a:lnTo>
                  <a:lnTo>
                    <a:pt x="384416" y="353528"/>
                  </a:lnTo>
                  <a:lnTo>
                    <a:pt x="389539" y="343682"/>
                  </a:lnTo>
                  <a:lnTo>
                    <a:pt x="394161" y="332843"/>
                  </a:lnTo>
                  <a:lnTo>
                    <a:pt x="397927" y="321479"/>
                  </a:lnTo>
                  <a:lnTo>
                    <a:pt x="400021" y="310391"/>
                  </a:lnTo>
                  <a:lnTo>
                    <a:pt x="400125" y="300018"/>
                  </a:lnTo>
                  <a:lnTo>
                    <a:pt x="398227" y="290597"/>
                  </a:lnTo>
                  <a:lnTo>
                    <a:pt x="394362" y="282341"/>
                  </a:lnTo>
                  <a:lnTo>
                    <a:pt x="388750" y="275244"/>
                  </a:lnTo>
                  <a:lnTo>
                    <a:pt x="381407" y="269461"/>
                  </a:lnTo>
                  <a:lnTo>
                    <a:pt x="372059" y="265392"/>
                  </a:lnTo>
                  <a:lnTo>
                    <a:pt x="360741" y="263106"/>
                  </a:lnTo>
                  <a:lnTo>
                    <a:pt x="347906" y="262704"/>
                  </a:lnTo>
                  <a:lnTo>
                    <a:pt x="334228" y="264478"/>
                  </a:lnTo>
                  <a:lnTo>
                    <a:pt x="320188" y="268381"/>
                  </a:lnTo>
                  <a:lnTo>
                    <a:pt x="306356" y="274256"/>
                  </a:lnTo>
                  <a:lnTo>
                    <a:pt x="293455" y="282010"/>
                  </a:lnTo>
                  <a:lnTo>
                    <a:pt x="281784" y="291409"/>
                  </a:lnTo>
                  <a:lnTo>
                    <a:pt x="271288" y="302125"/>
                  </a:lnTo>
                  <a:lnTo>
                    <a:pt x="261762" y="313833"/>
                  </a:lnTo>
                  <a:lnTo>
                    <a:pt x="252982" y="326261"/>
                  </a:lnTo>
                  <a:lnTo>
                    <a:pt x="244913" y="339197"/>
                  </a:lnTo>
                  <a:lnTo>
                    <a:pt x="237704" y="352487"/>
                  </a:lnTo>
                  <a:lnTo>
                    <a:pt x="231378" y="366019"/>
                  </a:lnTo>
                  <a:lnTo>
                    <a:pt x="226144" y="379717"/>
                  </a:lnTo>
                  <a:lnTo>
                    <a:pt x="222458" y="393526"/>
                  </a:lnTo>
                  <a:lnTo>
                    <a:pt x="220428" y="407411"/>
                  </a:lnTo>
                  <a:lnTo>
                    <a:pt x="219861" y="421346"/>
                  </a:lnTo>
                  <a:lnTo>
                    <a:pt x="220461" y="435315"/>
                  </a:lnTo>
                  <a:lnTo>
                    <a:pt x="221941" y="449303"/>
                  </a:lnTo>
                  <a:lnTo>
                    <a:pt x="224219" y="463138"/>
                  </a:lnTo>
                  <a:lnTo>
                    <a:pt x="227418" y="476507"/>
                  </a:lnTo>
                  <a:lnTo>
                    <a:pt x="231535" y="489278"/>
                  </a:lnTo>
                  <a:lnTo>
                    <a:pt x="236604" y="501482"/>
                  </a:lnTo>
                  <a:lnTo>
                    <a:pt x="242762" y="513217"/>
                  </a:lnTo>
                  <a:lnTo>
                    <a:pt x="249987" y="524586"/>
                  </a:lnTo>
                  <a:lnTo>
                    <a:pt x="258280" y="535357"/>
                  </a:lnTo>
                  <a:lnTo>
                    <a:pt x="267750" y="544992"/>
                  </a:lnTo>
                  <a:lnTo>
                    <a:pt x="278344" y="553288"/>
                  </a:lnTo>
                  <a:lnTo>
                    <a:pt x="289880" y="560351"/>
                  </a:lnTo>
                  <a:lnTo>
                    <a:pt x="302148" y="566411"/>
                  </a:lnTo>
                  <a:lnTo>
                    <a:pt x="314960" y="571703"/>
                  </a:lnTo>
                  <a:lnTo>
                    <a:pt x="328325" y="576105"/>
                  </a:lnTo>
                  <a:lnTo>
                    <a:pt x="342435" y="579166"/>
                  </a:lnTo>
                  <a:lnTo>
                    <a:pt x="357332" y="580745"/>
                  </a:lnTo>
                  <a:lnTo>
                    <a:pt x="372759" y="580993"/>
                  </a:lnTo>
                  <a:lnTo>
                    <a:pt x="388268" y="580171"/>
                  </a:lnTo>
                  <a:lnTo>
                    <a:pt x="403577" y="578550"/>
                  </a:lnTo>
                  <a:lnTo>
                    <a:pt x="418190" y="576503"/>
                  </a:lnTo>
                  <a:lnTo>
                    <a:pt x="432857" y="574310"/>
                  </a:lnTo>
                  <a:lnTo>
                    <a:pt x="449981" y="571784"/>
                  </a:lnTo>
                  <a:lnTo>
                    <a:pt x="473782" y="56853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05418" y="2597689"/>
              <a:ext cx="457069" cy="607976"/>
            </a:xfrm>
            <a:custGeom>
              <a:avLst/>
              <a:gdLst/>
              <a:ahLst/>
              <a:cxnLst/>
              <a:rect l="0" t="0" r="0" b="0"/>
              <a:pathLst>
                <a:path w="457069" h="607976">
                  <a:moveTo>
                    <a:pt x="347440" y="7850"/>
                  </a:moveTo>
                  <a:lnTo>
                    <a:pt x="335705" y="7783"/>
                  </a:lnTo>
                  <a:lnTo>
                    <a:pt x="324576" y="7143"/>
                  </a:lnTo>
                  <a:lnTo>
                    <a:pt x="312978" y="5851"/>
                  </a:lnTo>
                  <a:lnTo>
                    <a:pt x="300817" y="4164"/>
                  </a:lnTo>
                  <a:lnTo>
                    <a:pt x="288157" y="2496"/>
                  </a:lnTo>
                  <a:lnTo>
                    <a:pt x="275100" y="1088"/>
                  </a:lnTo>
                  <a:lnTo>
                    <a:pt x="261749" y="162"/>
                  </a:lnTo>
                  <a:lnTo>
                    <a:pt x="248183" y="0"/>
                  </a:lnTo>
                  <a:lnTo>
                    <a:pt x="234473" y="679"/>
                  </a:lnTo>
                  <a:lnTo>
                    <a:pt x="220826" y="2271"/>
                  </a:lnTo>
                  <a:lnTo>
                    <a:pt x="207585" y="4936"/>
                  </a:lnTo>
                  <a:lnTo>
                    <a:pt x="194900" y="8654"/>
                  </a:lnTo>
                  <a:lnTo>
                    <a:pt x="182754" y="13268"/>
                  </a:lnTo>
                  <a:lnTo>
                    <a:pt x="171057" y="18581"/>
                  </a:lnTo>
                  <a:lnTo>
                    <a:pt x="159705" y="24413"/>
                  </a:lnTo>
                  <a:lnTo>
                    <a:pt x="148605" y="30615"/>
                  </a:lnTo>
                  <a:lnTo>
                    <a:pt x="137685" y="37077"/>
                  </a:lnTo>
                  <a:lnTo>
                    <a:pt x="126895" y="43718"/>
                  </a:lnTo>
                  <a:lnTo>
                    <a:pt x="116359" y="50482"/>
                  </a:lnTo>
                  <a:lnTo>
                    <a:pt x="106358" y="57330"/>
                  </a:lnTo>
                  <a:lnTo>
                    <a:pt x="97006" y="64239"/>
                  </a:lnTo>
                  <a:lnTo>
                    <a:pt x="88420" y="71353"/>
                  </a:lnTo>
                  <a:lnTo>
                    <a:pt x="80800" y="78970"/>
                  </a:lnTo>
                  <a:lnTo>
                    <a:pt x="74165" y="87212"/>
                  </a:lnTo>
                  <a:lnTo>
                    <a:pt x="68710" y="96207"/>
                  </a:lnTo>
                  <a:lnTo>
                    <a:pt x="64868" y="106155"/>
                  </a:lnTo>
                  <a:lnTo>
                    <a:pt x="62738" y="117059"/>
                  </a:lnTo>
                  <a:lnTo>
                    <a:pt x="62443" y="128297"/>
                  </a:lnTo>
                  <a:lnTo>
                    <a:pt x="64289" y="138767"/>
                  </a:lnTo>
                  <a:lnTo>
                    <a:pt x="68236" y="147914"/>
                  </a:lnTo>
                  <a:lnTo>
                    <a:pt x="73970" y="155696"/>
                  </a:lnTo>
                  <a:lnTo>
                    <a:pt x="81098" y="162312"/>
                  </a:lnTo>
                  <a:lnTo>
                    <a:pt x="89263" y="168022"/>
                  </a:lnTo>
                  <a:lnTo>
                    <a:pt x="98336" y="173061"/>
                  </a:lnTo>
                  <a:lnTo>
                    <a:pt x="108403" y="177622"/>
                  </a:lnTo>
                  <a:lnTo>
                    <a:pt x="119427" y="181848"/>
                  </a:lnTo>
                  <a:lnTo>
                    <a:pt x="131101" y="185843"/>
                  </a:lnTo>
                  <a:lnTo>
                    <a:pt x="142937" y="189679"/>
                  </a:lnTo>
                  <a:lnTo>
                    <a:pt x="154643" y="193409"/>
                  </a:lnTo>
                  <a:lnTo>
                    <a:pt x="166284" y="197066"/>
                  </a:lnTo>
                  <a:lnTo>
                    <a:pt x="178166" y="200674"/>
                  </a:lnTo>
                  <a:lnTo>
                    <a:pt x="190458" y="204254"/>
                  </a:lnTo>
                  <a:lnTo>
                    <a:pt x="203171" y="207980"/>
                  </a:lnTo>
                  <a:lnTo>
                    <a:pt x="216245" y="212168"/>
                  </a:lnTo>
                  <a:lnTo>
                    <a:pt x="229601" y="216950"/>
                  </a:lnTo>
                  <a:lnTo>
                    <a:pt x="243163" y="222298"/>
                  </a:lnTo>
                  <a:lnTo>
                    <a:pt x="256875" y="228113"/>
                  </a:lnTo>
                  <a:lnTo>
                    <a:pt x="270690" y="234289"/>
                  </a:lnTo>
                  <a:lnTo>
                    <a:pt x="284577" y="240894"/>
                  </a:lnTo>
                  <a:lnTo>
                    <a:pt x="298514" y="248159"/>
                  </a:lnTo>
                  <a:lnTo>
                    <a:pt x="312475" y="256153"/>
                  </a:lnTo>
                  <a:lnTo>
                    <a:pt x="326121" y="264639"/>
                  </a:lnTo>
                  <a:lnTo>
                    <a:pt x="338832" y="273182"/>
                  </a:lnTo>
                  <a:lnTo>
                    <a:pt x="350343" y="281520"/>
                  </a:lnTo>
                  <a:lnTo>
                    <a:pt x="360716" y="289576"/>
                  </a:lnTo>
                  <a:lnTo>
                    <a:pt x="370152" y="297365"/>
                  </a:lnTo>
                  <a:lnTo>
                    <a:pt x="378876" y="304946"/>
                  </a:lnTo>
                  <a:lnTo>
                    <a:pt x="387246" y="312699"/>
                  </a:lnTo>
                  <a:lnTo>
                    <a:pt x="395720" y="321283"/>
                  </a:lnTo>
                  <a:lnTo>
                    <a:pt x="404537" y="330983"/>
                  </a:lnTo>
                  <a:lnTo>
                    <a:pt x="413580" y="341432"/>
                  </a:lnTo>
                  <a:lnTo>
                    <a:pt x="422498" y="351831"/>
                  </a:lnTo>
                  <a:lnTo>
                    <a:pt x="431079" y="361722"/>
                  </a:lnTo>
                  <a:lnTo>
                    <a:pt x="438958" y="371310"/>
                  </a:lnTo>
                  <a:lnTo>
                    <a:pt x="445563" y="381267"/>
                  </a:lnTo>
                  <a:lnTo>
                    <a:pt x="450700" y="391966"/>
                  </a:lnTo>
                  <a:lnTo>
                    <a:pt x="454334" y="403458"/>
                  </a:lnTo>
                  <a:lnTo>
                    <a:pt x="456413" y="415636"/>
                  </a:lnTo>
                  <a:lnTo>
                    <a:pt x="457068" y="428350"/>
                  </a:lnTo>
                  <a:lnTo>
                    <a:pt x="456392" y="441296"/>
                  </a:lnTo>
                  <a:lnTo>
                    <a:pt x="454351" y="454053"/>
                  </a:lnTo>
                  <a:lnTo>
                    <a:pt x="451052" y="466406"/>
                  </a:lnTo>
                  <a:lnTo>
                    <a:pt x="446550" y="478327"/>
                  </a:lnTo>
                  <a:lnTo>
                    <a:pt x="440780" y="489871"/>
                  </a:lnTo>
                  <a:lnTo>
                    <a:pt x="433816" y="501116"/>
                  </a:lnTo>
                  <a:lnTo>
                    <a:pt x="425528" y="511974"/>
                  </a:lnTo>
                  <a:lnTo>
                    <a:pt x="415531" y="522199"/>
                  </a:lnTo>
                  <a:lnTo>
                    <a:pt x="403765" y="531710"/>
                  </a:lnTo>
                  <a:lnTo>
                    <a:pt x="390457" y="540573"/>
                  </a:lnTo>
                  <a:lnTo>
                    <a:pt x="375930" y="548912"/>
                  </a:lnTo>
                  <a:lnTo>
                    <a:pt x="360486" y="556848"/>
                  </a:lnTo>
                  <a:lnTo>
                    <a:pt x="344219" y="564161"/>
                  </a:lnTo>
                  <a:lnTo>
                    <a:pt x="327015" y="570321"/>
                  </a:lnTo>
                  <a:lnTo>
                    <a:pt x="308896" y="575131"/>
                  </a:lnTo>
                  <a:lnTo>
                    <a:pt x="290323" y="578699"/>
                  </a:lnTo>
                  <a:lnTo>
                    <a:pt x="272081" y="581261"/>
                  </a:lnTo>
                  <a:lnTo>
                    <a:pt x="254580" y="583058"/>
                  </a:lnTo>
                  <a:lnTo>
                    <a:pt x="237557" y="584302"/>
                  </a:lnTo>
                  <a:lnTo>
                    <a:pt x="220293" y="585152"/>
                  </a:lnTo>
                  <a:lnTo>
                    <a:pt x="202392" y="585735"/>
                  </a:lnTo>
                  <a:lnTo>
                    <a:pt x="184267" y="586298"/>
                  </a:lnTo>
                  <a:lnTo>
                    <a:pt x="166924" y="587210"/>
                  </a:lnTo>
                  <a:lnTo>
                    <a:pt x="150876" y="588635"/>
                  </a:lnTo>
                  <a:lnTo>
                    <a:pt x="135829" y="590407"/>
                  </a:lnTo>
                  <a:lnTo>
                    <a:pt x="120970" y="592134"/>
                  </a:lnTo>
                  <a:lnTo>
                    <a:pt x="105792" y="593594"/>
                  </a:lnTo>
                  <a:lnTo>
                    <a:pt x="90292" y="594895"/>
                  </a:lnTo>
                  <a:lnTo>
                    <a:pt x="74792" y="596375"/>
                  </a:lnTo>
                  <a:lnTo>
                    <a:pt x="59524" y="598218"/>
                  </a:lnTo>
                  <a:lnTo>
                    <a:pt x="45151" y="600295"/>
                  </a:lnTo>
                  <a:lnTo>
                    <a:pt x="31422" y="602454"/>
                  </a:lnTo>
                  <a:lnTo>
                    <a:pt x="17135" y="604887"/>
                  </a:lnTo>
                  <a:lnTo>
                    <a:pt x="0" y="60797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30730" y="3005232"/>
              <a:ext cx="186549" cy="213165"/>
            </a:xfrm>
            <a:custGeom>
              <a:avLst/>
              <a:gdLst/>
              <a:ahLst/>
              <a:cxnLst/>
              <a:rect l="0" t="0" r="0" b="0"/>
              <a:pathLst>
                <a:path w="186549" h="213165">
                  <a:moveTo>
                    <a:pt x="95869" y="21447"/>
                  </a:moveTo>
                  <a:lnTo>
                    <a:pt x="84202" y="24381"/>
                  </a:lnTo>
                  <a:lnTo>
                    <a:pt x="73712" y="27164"/>
                  </a:lnTo>
                  <a:lnTo>
                    <a:pt x="63415" y="30072"/>
                  </a:lnTo>
                  <a:lnTo>
                    <a:pt x="53287" y="33458"/>
                  </a:lnTo>
                  <a:lnTo>
                    <a:pt x="43591" y="37920"/>
                  </a:lnTo>
                  <a:lnTo>
                    <a:pt x="34460" y="43690"/>
                  </a:lnTo>
                  <a:lnTo>
                    <a:pt x="26029" y="50679"/>
                  </a:lnTo>
                  <a:lnTo>
                    <a:pt x="18516" y="58663"/>
                  </a:lnTo>
                  <a:lnTo>
                    <a:pt x="11955" y="67409"/>
                  </a:lnTo>
                  <a:lnTo>
                    <a:pt x="6549" y="76873"/>
                  </a:lnTo>
                  <a:lnTo>
                    <a:pt x="2742" y="87203"/>
                  </a:lnTo>
                  <a:lnTo>
                    <a:pt x="625" y="98405"/>
                  </a:lnTo>
                  <a:lnTo>
                    <a:pt x="0" y="110197"/>
                  </a:lnTo>
                  <a:lnTo>
                    <a:pt x="559" y="122111"/>
                  </a:lnTo>
                  <a:lnTo>
                    <a:pt x="2011" y="133862"/>
                  </a:lnTo>
                  <a:lnTo>
                    <a:pt x="4272" y="145192"/>
                  </a:lnTo>
                  <a:lnTo>
                    <a:pt x="7458" y="155801"/>
                  </a:lnTo>
                  <a:lnTo>
                    <a:pt x="11567" y="165597"/>
                  </a:lnTo>
                  <a:lnTo>
                    <a:pt x="16630" y="174497"/>
                  </a:lnTo>
                  <a:lnTo>
                    <a:pt x="22785" y="182337"/>
                  </a:lnTo>
                  <a:lnTo>
                    <a:pt x="30002" y="189132"/>
                  </a:lnTo>
                  <a:lnTo>
                    <a:pt x="38121" y="195035"/>
                  </a:lnTo>
                  <a:lnTo>
                    <a:pt x="46941" y="200244"/>
                  </a:lnTo>
                  <a:lnTo>
                    <a:pt x="56285" y="204927"/>
                  </a:lnTo>
                  <a:lnTo>
                    <a:pt x="66169" y="208905"/>
                  </a:lnTo>
                  <a:lnTo>
                    <a:pt x="76789" y="211673"/>
                  </a:lnTo>
                  <a:lnTo>
                    <a:pt x="88188" y="213052"/>
                  </a:lnTo>
                  <a:lnTo>
                    <a:pt x="100114" y="213164"/>
                  </a:lnTo>
                  <a:lnTo>
                    <a:pt x="112119" y="212251"/>
                  </a:lnTo>
                  <a:lnTo>
                    <a:pt x="123927" y="210554"/>
                  </a:lnTo>
                  <a:lnTo>
                    <a:pt x="135126" y="207958"/>
                  </a:lnTo>
                  <a:lnTo>
                    <a:pt x="145114" y="204013"/>
                  </a:lnTo>
                  <a:lnTo>
                    <a:pt x="153680" y="198582"/>
                  </a:lnTo>
                  <a:lnTo>
                    <a:pt x="160939" y="191817"/>
                  </a:lnTo>
                  <a:lnTo>
                    <a:pt x="167139" y="183980"/>
                  </a:lnTo>
                  <a:lnTo>
                    <a:pt x="172532" y="175333"/>
                  </a:lnTo>
                  <a:lnTo>
                    <a:pt x="177174" y="165934"/>
                  </a:lnTo>
                  <a:lnTo>
                    <a:pt x="180928" y="155648"/>
                  </a:lnTo>
                  <a:lnTo>
                    <a:pt x="183786" y="144470"/>
                  </a:lnTo>
                  <a:lnTo>
                    <a:pt x="185707" y="132524"/>
                  </a:lnTo>
                  <a:lnTo>
                    <a:pt x="186548" y="119974"/>
                  </a:lnTo>
                  <a:lnTo>
                    <a:pt x="186334" y="106979"/>
                  </a:lnTo>
                  <a:lnTo>
                    <a:pt x="185224" y="93828"/>
                  </a:lnTo>
                  <a:lnTo>
                    <a:pt x="183415" y="80926"/>
                  </a:lnTo>
                  <a:lnTo>
                    <a:pt x="181082" y="68482"/>
                  </a:lnTo>
                  <a:lnTo>
                    <a:pt x="178041" y="56838"/>
                  </a:lnTo>
                  <a:lnTo>
                    <a:pt x="173790" y="46543"/>
                  </a:lnTo>
                  <a:lnTo>
                    <a:pt x="168155" y="37764"/>
                  </a:lnTo>
                  <a:lnTo>
                    <a:pt x="161421" y="30190"/>
                  </a:lnTo>
                  <a:lnTo>
                    <a:pt x="154137" y="23246"/>
                  </a:lnTo>
                  <a:lnTo>
                    <a:pt x="146679" y="16545"/>
                  </a:lnTo>
                  <a:lnTo>
                    <a:pt x="139062" y="10380"/>
                  </a:lnTo>
                  <a:lnTo>
                    <a:pt x="131043" y="5597"/>
                  </a:lnTo>
                  <a:lnTo>
                    <a:pt x="122516" y="2560"/>
                  </a:lnTo>
                  <a:lnTo>
                    <a:pt x="113961" y="1015"/>
                  </a:lnTo>
                  <a:lnTo>
                    <a:pt x="105524" y="184"/>
                  </a:lnTo>
                  <a:lnTo>
                    <a:pt x="96463" y="0"/>
                  </a:lnTo>
                  <a:lnTo>
                    <a:pt x="85341" y="39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77859" y="3005622"/>
              <a:ext cx="183096" cy="213792"/>
            </a:xfrm>
            <a:custGeom>
              <a:avLst/>
              <a:gdLst/>
              <a:ahLst/>
              <a:cxnLst/>
              <a:rect l="0" t="0" r="0" b="0"/>
              <a:pathLst>
                <a:path w="183096" h="213792">
                  <a:moveTo>
                    <a:pt x="27725" y="0"/>
                  </a:moveTo>
                  <a:lnTo>
                    <a:pt x="21924" y="8869"/>
                  </a:lnTo>
                  <a:lnTo>
                    <a:pt x="17000" y="17856"/>
                  </a:lnTo>
                  <a:lnTo>
                    <a:pt x="12502" y="27851"/>
                  </a:lnTo>
                  <a:lnTo>
                    <a:pt x="8454" y="38832"/>
                  </a:lnTo>
                  <a:lnTo>
                    <a:pt x="5089" y="50643"/>
                  </a:lnTo>
                  <a:lnTo>
                    <a:pt x="2485" y="63097"/>
                  </a:lnTo>
                  <a:lnTo>
                    <a:pt x="731" y="75862"/>
                  </a:lnTo>
                  <a:lnTo>
                    <a:pt x="0" y="88495"/>
                  </a:lnTo>
                  <a:lnTo>
                    <a:pt x="292" y="100763"/>
                  </a:lnTo>
                  <a:lnTo>
                    <a:pt x="1623" y="112626"/>
                  </a:lnTo>
                  <a:lnTo>
                    <a:pt x="4111" y="124131"/>
                  </a:lnTo>
                  <a:lnTo>
                    <a:pt x="7711" y="135350"/>
                  </a:lnTo>
                  <a:lnTo>
                    <a:pt x="12246" y="146190"/>
                  </a:lnTo>
                  <a:lnTo>
                    <a:pt x="17506" y="156404"/>
                  </a:lnTo>
                  <a:lnTo>
                    <a:pt x="23301" y="165907"/>
                  </a:lnTo>
                  <a:lnTo>
                    <a:pt x="29480" y="174764"/>
                  </a:lnTo>
                  <a:lnTo>
                    <a:pt x="35926" y="183100"/>
                  </a:lnTo>
                  <a:lnTo>
                    <a:pt x="42570" y="191034"/>
                  </a:lnTo>
                  <a:lnTo>
                    <a:pt x="49846" y="198345"/>
                  </a:lnTo>
                  <a:lnTo>
                    <a:pt x="58634" y="204504"/>
                  </a:lnTo>
                  <a:lnTo>
                    <a:pt x="69281" y="209304"/>
                  </a:lnTo>
                  <a:lnTo>
                    <a:pt x="81179" y="212527"/>
                  </a:lnTo>
                  <a:lnTo>
                    <a:pt x="93089" y="213791"/>
                  </a:lnTo>
                  <a:lnTo>
                    <a:pt x="104282" y="213082"/>
                  </a:lnTo>
                  <a:lnTo>
                    <a:pt x="114555" y="210674"/>
                  </a:lnTo>
                  <a:lnTo>
                    <a:pt x="123983" y="206932"/>
                  </a:lnTo>
                  <a:lnTo>
                    <a:pt x="132725" y="202188"/>
                  </a:lnTo>
                  <a:lnTo>
                    <a:pt x="140951" y="196397"/>
                  </a:lnTo>
                  <a:lnTo>
                    <a:pt x="148805" y="189154"/>
                  </a:lnTo>
                  <a:lnTo>
                    <a:pt x="156385" y="180356"/>
                  </a:lnTo>
                  <a:lnTo>
                    <a:pt x="163446" y="170177"/>
                  </a:lnTo>
                  <a:lnTo>
                    <a:pt x="169429" y="158895"/>
                  </a:lnTo>
                  <a:lnTo>
                    <a:pt x="174118" y="146786"/>
                  </a:lnTo>
                  <a:lnTo>
                    <a:pt x="177604" y="134078"/>
                  </a:lnTo>
                  <a:lnTo>
                    <a:pt x="180110" y="120950"/>
                  </a:lnTo>
                  <a:lnTo>
                    <a:pt x="181865" y="107533"/>
                  </a:lnTo>
                  <a:lnTo>
                    <a:pt x="182910" y="94085"/>
                  </a:lnTo>
                  <a:lnTo>
                    <a:pt x="183095" y="80976"/>
                  </a:lnTo>
                  <a:lnTo>
                    <a:pt x="182413" y="68389"/>
                  </a:lnTo>
                  <a:lnTo>
                    <a:pt x="181135" y="56579"/>
                  </a:lnTo>
                  <a:lnTo>
                    <a:pt x="179609" y="44703"/>
                  </a:lnTo>
                  <a:lnTo>
                    <a:pt x="177700" y="30601"/>
                  </a:lnTo>
                  <a:lnTo>
                    <a:pt x="175123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85240" y="2795053"/>
              <a:ext cx="25671" cy="410612"/>
            </a:xfrm>
            <a:custGeom>
              <a:avLst/>
              <a:gdLst/>
              <a:ahLst/>
              <a:cxnLst/>
              <a:rect l="0" t="0" r="0" b="0"/>
              <a:pathLst>
                <a:path w="25671" h="410612">
                  <a:moveTo>
                    <a:pt x="4613" y="0"/>
                  </a:moveTo>
                  <a:lnTo>
                    <a:pt x="1813" y="11667"/>
                  </a:lnTo>
                  <a:lnTo>
                    <a:pt x="311" y="22156"/>
                  </a:lnTo>
                  <a:lnTo>
                    <a:pt x="0" y="32472"/>
                  </a:lnTo>
                  <a:lnTo>
                    <a:pt x="507" y="43292"/>
                  </a:lnTo>
                  <a:lnTo>
                    <a:pt x="1326" y="55580"/>
                  </a:lnTo>
                  <a:lnTo>
                    <a:pt x="2142" y="69734"/>
                  </a:lnTo>
                  <a:lnTo>
                    <a:pt x="2826" y="85812"/>
                  </a:lnTo>
                  <a:lnTo>
                    <a:pt x="3352" y="103808"/>
                  </a:lnTo>
                  <a:lnTo>
                    <a:pt x="3738" y="123504"/>
                  </a:lnTo>
                  <a:lnTo>
                    <a:pt x="4013" y="144407"/>
                  </a:lnTo>
                  <a:lnTo>
                    <a:pt x="4205" y="165874"/>
                  </a:lnTo>
                  <a:lnTo>
                    <a:pt x="4341" y="187479"/>
                  </a:lnTo>
                  <a:lnTo>
                    <a:pt x="4604" y="208541"/>
                  </a:lnTo>
                  <a:lnTo>
                    <a:pt x="5314" y="228078"/>
                  </a:lnTo>
                  <a:lnTo>
                    <a:pt x="6604" y="245705"/>
                  </a:lnTo>
                  <a:lnTo>
                    <a:pt x="8285" y="261863"/>
                  </a:lnTo>
                  <a:lnTo>
                    <a:pt x="9951" y="277491"/>
                  </a:lnTo>
                  <a:lnTo>
                    <a:pt x="11370" y="293191"/>
                  </a:lnTo>
                  <a:lnTo>
                    <a:pt x="12644" y="308877"/>
                  </a:lnTo>
                  <a:lnTo>
                    <a:pt x="14106" y="323970"/>
                  </a:lnTo>
                  <a:lnTo>
                    <a:pt x="15936" y="338161"/>
                  </a:lnTo>
                  <a:lnTo>
                    <a:pt x="18006" y="351386"/>
                  </a:lnTo>
                  <a:lnTo>
                    <a:pt x="20159" y="365177"/>
                  </a:lnTo>
                  <a:lnTo>
                    <a:pt x="22587" y="382977"/>
                  </a:lnTo>
                  <a:lnTo>
                    <a:pt x="25670" y="4106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95097" y="2956144"/>
              <a:ext cx="221099" cy="28422"/>
            </a:xfrm>
            <a:custGeom>
              <a:avLst/>
              <a:gdLst/>
              <a:ahLst/>
              <a:cxnLst/>
              <a:rect l="0" t="0" r="0" b="0"/>
              <a:pathLst>
                <a:path w="221099" h="28422">
                  <a:moveTo>
                    <a:pt x="221098" y="28421"/>
                  </a:moveTo>
                  <a:lnTo>
                    <a:pt x="209296" y="22688"/>
                  </a:lnTo>
                  <a:lnTo>
                    <a:pt x="197527" y="18404"/>
                  </a:lnTo>
                  <a:lnTo>
                    <a:pt x="184632" y="15193"/>
                  </a:lnTo>
                  <a:lnTo>
                    <a:pt x="170611" y="12659"/>
                  </a:lnTo>
                  <a:lnTo>
                    <a:pt x="155635" y="10314"/>
                  </a:lnTo>
                  <a:lnTo>
                    <a:pt x="139912" y="7870"/>
                  </a:lnTo>
                  <a:lnTo>
                    <a:pt x="123637" y="5389"/>
                  </a:lnTo>
                  <a:lnTo>
                    <a:pt x="106964" y="3172"/>
                  </a:lnTo>
                  <a:lnTo>
                    <a:pt x="90027" y="1387"/>
                  </a:lnTo>
                  <a:lnTo>
                    <a:pt x="73285" y="232"/>
                  </a:lnTo>
                  <a:lnTo>
                    <a:pt x="55675" y="0"/>
                  </a:lnTo>
                  <a:lnTo>
                    <a:pt x="33416" y="1792"/>
                  </a:lnTo>
                  <a:lnTo>
                    <a:pt x="0" y="736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58309" y="2816109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67" y="11870"/>
                  </a:lnTo>
                  <a:lnTo>
                    <a:pt x="707" y="24279"/>
                  </a:lnTo>
                  <a:lnTo>
                    <a:pt x="2004" y="38471"/>
                  </a:lnTo>
                  <a:lnTo>
                    <a:pt x="3863" y="54351"/>
                  </a:lnTo>
                  <a:lnTo>
                    <a:pt x="6180" y="71644"/>
                  </a:lnTo>
                  <a:lnTo>
                    <a:pt x="8841" y="90033"/>
                  </a:lnTo>
                  <a:lnTo>
                    <a:pt x="11592" y="109232"/>
                  </a:lnTo>
                  <a:lnTo>
                    <a:pt x="14052" y="129012"/>
                  </a:lnTo>
                  <a:lnTo>
                    <a:pt x="16038" y="149184"/>
                  </a:lnTo>
                  <a:lnTo>
                    <a:pt x="17710" y="169132"/>
                  </a:lnTo>
                  <a:lnTo>
                    <a:pt x="19446" y="187846"/>
                  </a:lnTo>
                  <a:lnTo>
                    <a:pt x="21464" y="204885"/>
                  </a:lnTo>
                  <a:lnTo>
                    <a:pt x="23651" y="220631"/>
                  </a:lnTo>
                  <a:lnTo>
                    <a:pt x="25666" y="235975"/>
                  </a:lnTo>
                  <a:lnTo>
                    <a:pt x="27319" y="251485"/>
                  </a:lnTo>
                  <a:lnTo>
                    <a:pt x="28581" y="267212"/>
                  </a:lnTo>
                  <a:lnTo>
                    <a:pt x="29504" y="282864"/>
                  </a:lnTo>
                  <a:lnTo>
                    <a:pt x="30163" y="298222"/>
                  </a:lnTo>
                  <a:lnTo>
                    <a:pt x="30809" y="312056"/>
                  </a:lnTo>
                  <a:lnTo>
                    <a:pt x="32364" y="320923"/>
                  </a:lnTo>
                  <a:lnTo>
                    <a:pt x="34939" y="322824"/>
                  </a:lnTo>
                  <a:lnTo>
                    <a:pt x="37215" y="319416"/>
                  </a:lnTo>
                  <a:lnTo>
                    <a:pt x="39188" y="312600"/>
                  </a:lnTo>
                  <a:lnTo>
                    <a:pt x="41587" y="303888"/>
                  </a:lnTo>
                  <a:lnTo>
                    <a:pt x="44822" y="294209"/>
                  </a:lnTo>
                  <a:lnTo>
                    <a:pt x="48787" y="284062"/>
                  </a:lnTo>
                  <a:lnTo>
                    <a:pt x="53053" y="273694"/>
                  </a:lnTo>
                  <a:lnTo>
                    <a:pt x="57325" y="263227"/>
                  </a:lnTo>
                  <a:lnTo>
                    <a:pt x="61478" y="252716"/>
                  </a:lnTo>
                  <a:lnTo>
                    <a:pt x="65485" y="242188"/>
                  </a:lnTo>
                  <a:lnTo>
                    <a:pt x="69369" y="231663"/>
                  </a:lnTo>
                  <a:lnTo>
                    <a:pt x="73485" y="221474"/>
                  </a:lnTo>
                  <a:lnTo>
                    <a:pt x="78473" y="212237"/>
                  </a:lnTo>
                  <a:lnTo>
                    <a:pt x="84615" y="204224"/>
                  </a:lnTo>
                  <a:lnTo>
                    <a:pt x="91861" y="197862"/>
                  </a:lnTo>
                  <a:lnTo>
                    <a:pt x="100021" y="193869"/>
                  </a:lnTo>
                  <a:lnTo>
                    <a:pt x="108877" y="192420"/>
                  </a:lnTo>
                  <a:lnTo>
                    <a:pt x="118076" y="193549"/>
                  </a:lnTo>
                  <a:lnTo>
                    <a:pt x="127164" y="197415"/>
                  </a:lnTo>
                  <a:lnTo>
                    <a:pt x="135896" y="203824"/>
                  </a:lnTo>
                  <a:lnTo>
                    <a:pt x="144061" y="212175"/>
                  </a:lnTo>
                  <a:lnTo>
                    <a:pt x="151400" y="221672"/>
                  </a:lnTo>
                  <a:lnTo>
                    <a:pt x="157849" y="231764"/>
                  </a:lnTo>
                  <a:lnTo>
                    <a:pt x="163351" y="242469"/>
                  </a:lnTo>
                  <a:lnTo>
                    <a:pt x="167755" y="254245"/>
                  </a:lnTo>
                  <a:lnTo>
                    <a:pt x="171096" y="267274"/>
                  </a:lnTo>
                  <a:lnTo>
                    <a:pt x="173697" y="281296"/>
                  </a:lnTo>
                  <a:lnTo>
                    <a:pt x="176066" y="295787"/>
                  </a:lnTo>
                  <a:lnTo>
                    <a:pt x="178514" y="310386"/>
                  </a:lnTo>
                  <a:lnTo>
                    <a:pt x="181001" y="324902"/>
                  </a:lnTo>
                  <a:lnTo>
                    <a:pt x="183480" y="340975"/>
                  </a:lnTo>
                  <a:lnTo>
                    <a:pt x="186174" y="363364"/>
                  </a:lnTo>
                  <a:lnTo>
                    <a:pt x="189513" y="4000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89936" y="2948379"/>
              <a:ext cx="145787" cy="236229"/>
            </a:xfrm>
            <a:custGeom>
              <a:avLst/>
              <a:gdLst/>
              <a:ahLst/>
              <a:cxnLst/>
              <a:rect l="0" t="0" r="0" b="0"/>
              <a:pathLst>
                <a:path w="145787" h="236229">
                  <a:moveTo>
                    <a:pt x="0" y="130943"/>
                  </a:moveTo>
                  <a:lnTo>
                    <a:pt x="8802" y="128009"/>
                  </a:lnTo>
                  <a:lnTo>
                    <a:pt x="17148" y="125227"/>
                  </a:lnTo>
                  <a:lnTo>
                    <a:pt x="25847" y="122327"/>
                  </a:lnTo>
                  <a:lnTo>
                    <a:pt x="34968" y="119287"/>
                  </a:lnTo>
                  <a:lnTo>
                    <a:pt x="44463" y="116122"/>
                  </a:lnTo>
                  <a:lnTo>
                    <a:pt x="54255" y="112858"/>
                  </a:lnTo>
                  <a:lnTo>
                    <a:pt x="64269" y="109520"/>
                  </a:lnTo>
                  <a:lnTo>
                    <a:pt x="74443" y="106129"/>
                  </a:lnTo>
                  <a:lnTo>
                    <a:pt x="84725" y="102695"/>
                  </a:lnTo>
                  <a:lnTo>
                    <a:pt x="94916" y="99068"/>
                  </a:lnTo>
                  <a:lnTo>
                    <a:pt x="104685" y="94947"/>
                  </a:lnTo>
                  <a:lnTo>
                    <a:pt x="113881" y="90205"/>
                  </a:lnTo>
                  <a:lnTo>
                    <a:pt x="122362" y="84713"/>
                  </a:lnTo>
                  <a:lnTo>
                    <a:pt x="129911" y="78270"/>
                  </a:lnTo>
                  <a:lnTo>
                    <a:pt x="136494" y="70859"/>
                  </a:lnTo>
                  <a:lnTo>
                    <a:pt x="141746" y="62610"/>
                  </a:lnTo>
                  <a:lnTo>
                    <a:pt x="144918" y="53703"/>
                  </a:lnTo>
                  <a:lnTo>
                    <a:pt x="145786" y="44315"/>
                  </a:lnTo>
                  <a:lnTo>
                    <a:pt x="144419" y="34911"/>
                  </a:lnTo>
                  <a:lnTo>
                    <a:pt x="140918" y="26211"/>
                  </a:lnTo>
                  <a:lnTo>
                    <a:pt x="135559" y="18554"/>
                  </a:lnTo>
                  <a:lnTo>
                    <a:pt x="128557" y="12092"/>
                  </a:lnTo>
                  <a:lnTo>
                    <a:pt x="119970" y="6969"/>
                  </a:lnTo>
                  <a:lnTo>
                    <a:pt x="109987" y="3124"/>
                  </a:lnTo>
                  <a:lnTo>
                    <a:pt x="99201" y="677"/>
                  </a:lnTo>
                  <a:lnTo>
                    <a:pt x="88502" y="0"/>
                  </a:lnTo>
                  <a:lnTo>
                    <a:pt x="78386" y="1135"/>
                  </a:lnTo>
                  <a:lnTo>
                    <a:pt x="68968" y="3845"/>
                  </a:lnTo>
                  <a:lnTo>
                    <a:pt x="60181" y="7796"/>
                  </a:lnTo>
                  <a:lnTo>
                    <a:pt x="51900" y="12679"/>
                  </a:lnTo>
                  <a:lnTo>
                    <a:pt x="43999" y="18395"/>
                  </a:lnTo>
                  <a:lnTo>
                    <a:pt x="36371" y="25056"/>
                  </a:lnTo>
                  <a:lnTo>
                    <a:pt x="28946" y="32654"/>
                  </a:lnTo>
                  <a:lnTo>
                    <a:pt x="21990" y="41384"/>
                  </a:lnTo>
                  <a:lnTo>
                    <a:pt x="16077" y="51686"/>
                  </a:lnTo>
                  <a:lnTo>
                    <a:pt x="11441" y="63650"/>
                  </a:lnTo>
                  <a:lnTo>
                    <a:pt x="8160" y="76753"/>
                  </a:lnTo>
                  <a:lnTo>
                    <a:pt x="6325" y="90080"/>
                  </a:lnTo>
                  <a:lnTo>
                    <a:pt x="5832" y="103076"/>
                  </a:lnTo>
                  <a:lnTo>
                    <a:pt x="6450" y="115563"/>
                  </a:lnTo>
                  <a:lnTo>
                    <a:pt x="7919" y="127554"/>
                  </a:lnTo>
                  <a:lnTo>
                    <a:pt x="10017" y="139131"/>
                  </a:lnTo>
                  <a:lnTo>
                    <a:pt x="12728" y="150228"/>
                  </a:lnTo>
                  <a:lnTo>
                    <a:pt x="16225" y="160621"/>
                  </a:lnTo>
                  <a:lnTo>
                    <a:pt x="20545" y="170248"/>
                  </a:lnTo>
                  <a:lnTo>
                    <a:pt x="25751" y="179189"/>
                  </a:lnTo>
                  <a:lnTo>
                    <a:pt x="32003" y="187583"/>
                  </a:lnTo>
                  <a:lnTo>
                    <a:pt x="39290" y="195560"/>
                  </a:lnTo>
                  <a:lnTo>
                    <a:pt x="47626" y="203070"/>
                  </a:lnTo>
                  <a:lnTo>
                    <a:pt x="57124" y="209895"/>
                  </a:lnTo>
                  <a:lnTo>
                    <a:pt x="67717" y="215964"/>
                  </a:lnTo>
                  <a:lnTo>
                    <a:pt x="78619" y="221209"/>
                  </a:lnTo>
                  <a:lnTo>
                    <a:pt x="89483" y="225996"/>
                  </a:lnTo>
                  <a:lnTo>
                    <a:pt x="101263" y="230743"/>
                  </a:lnTo>
                  <a:lnTo>
                    <a:pt x="115814" y="2362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04560" y="2956394"/>
              <a:ext cx="248631" cy="228214"/>
            </a:xfrm>
            <a:custGeom>
              <a:avLst/>
              <a:gdLst/>
              <a:ahLst/>
              <a:cxnLst/>
              <a:rect l="0" t="0" r="0" b="0"/>
              <a:pathLst>
                <a:path w="248631" h="228214">
                  <a:moveTo>
                    <a:pt x="132816" y="165042"/>
                  </a:moveTo>
                  <a:lnTo>
                    <a:pt x="135683" y="156106"/>
                  </a:lnTo>
                  <a:lnTo>
                    <a:pt x="137825" y="146479"/>
                  </a:lnTo>
                  <a:lnTo>
                    <a:pt x="139423" y="135197"/>
                  </a:lnTo>
                  <a:lnTo>
                    <a:pt x="140431" y="122702"/>
                  </a:lnTo>
                  <a:lnTo>
                    <a:pt x="140631" y="109871"/>
                  </a:lnTo>
                  <a:lnTo>
                    <a:pt x="139971" y="97252"/>
                  </a:lnTo>
                  <a:lnTo>
                    <a:pt x="138387" y="85042"/>
                  </a:lnTo>
                  <a:lnTo>
                    <a:pt x="135726" y="73247"/>
                  </a:lnTo>
                  <a:lnTo>
                    <a:pt x="132010" y="61806"/>
                  </a:lnTo>
                  <a:lnTo>
                    <a:pt x="127397" y="50804"/>
                  </a:lnTo>
                  <a:lnTo>
                    <a:pt x="122085" y="40475"/>
                  </a:lnTo>
                  <a:lnTo>
                    <a:pt x="116245" y="30896"/>
                  </a:lnTo>
                  <a:lnTo>
                    <a:pt x="109697" y="22156"/>
                  </a:lnTo>
                  <a:lnTo>
                    <a:pt x="101939" y="14431"/>
                  </a:lnTo>
                  <a:lnTo>
                    <a:pt x="92795" y="7734"/>
                  </a:lnTo>
                  <a:lnTo>
                    <a:pt x="82553" y="2577"/>
                  </a:lnTo>
                  <a:lnTo>
                    <a:pt x="71760" y="0"/>
                  </a:lnTo>
                  <a:lnTo>
                    <a:pt x="60806" y="345"/>
                  </a:lnTo>
                  <a:lnTo>
                    <a:pt x="50199" y="3341"/>
                  </a:lnTo>
                  <a:lnTo>
                    <a:pt x="40616" y="8474"/>
                  </a:lnTo>
                  <a:lnTo>
                    <a:pt x="32325" y="15225"/>
                  </a:lnTo>
                  <a:lnTo>
                    <a:pt x="25252" y="23313"/>
                  </a:lnTo>
                  <a:lnTo>
                    <a:pt x="19177" y="32703"/>
                  </a:lnTo>
                  <a:lnTo>
                    <a:pt x="13869" y="43271"/>
                  </a:lnTo>
                  <a:lnTo>
                    <a:pt x="9284" y="54805"/>
                  </a:lnTo>
                  <a:lnTo>
                    <a:pt x="5567" y="67078"/>
                  </a:lnTo>
                  <a:lnTo>
                    <a:pt x="2734" y="79892"/>
                  </a:lnTo>
                  <a:lnTo>
                    <a:pt x="829" y="93090"/>
                  </a:lnTo>
                  <a:lnTo>
                    <a:pt x="0" y="106557"/>
                  </a:lnTo>
                  <a:lnTo>
                    <a:pt x="227" y="120203"/>
                  </a:lnTo>
                  <a:lnTo>
                    <a:pt x="1514" y="133808"/>
                  </a:lnTo>
                  <a:lnTo>
                    <a:pt x="3975" y="147023"/>
                  </a:lnTo>
                  <a:lnTo>
                    <a:pt x="7559" y="159681"/>
                  </a:lnTo>
                  <a:lnTo>
                    <a:pt x="12255" y="171469"/>
                  </a:lnTo>
                  <a:lnTo>
                    <a:pt x="18155" y="181861"/>
                  </a:lnTo>
                  <a:lnTo>
                    <a:pt x="25198" y="190688"/>
                  </a:lnTo>
                  <a:lnTo>
                    <a:pt x="33197" y="197615"/>
                  </a:lnTo>
                  <a:lnTo>
                    <a:pt x="41938" y="201995"/>
                  </a:lnTo>
                  <a:lnTo>
                    <a:pt x="51215" y="203712"/>
                  </a:lnTo>
                  <a:lnTo>
                    <a:pt x="60543" y="202934"/>
                  </a:lnTo>
                  <a:lnTo>
                    <a:pt x="69193" y="199836"/>
                  </a:lnTo>
                  <a:lnTo>
                    <a:pt x="76821" y="194752"/>
                  </a:lnTo>
                  <a:lnTo>
                    <a:pt x="83433" y="187935"/>
                  </a:lnTo>
                  <a:lnTo>
                    <a:pt x="89189" y="179474"/>
                  </a:lnTo>
                  <a:lnTo>
                    <a:pt x="94286" y="169569"/>
                  </a:lnTo>
                  <a:lnTo>
                    <a:pt x="98898" y="158667"/>
                  </a:lnTo>
                  <a:lnTo>
                    <a:pt x="103164" y="147358"/>
                  </a:lnTo>
                  <a:lnTo>
                    <a:pt x="107188" y="136013"/>
                  </a:lnTo>
                  <a:lnTo>
                    <a:pt x="111046" y="124786"/>
                  </a:lnTo>
                  <a:lnTo>
                    <a:pt x="114791" y="113715"/>
                  </a:lnTo>
                  <a:lnTo>
                    <a:pt x="118464" y="102855"/>
                  </a:lnTo>
                  <a:lnTo>
                    <a:pt x="122281" y="94648"/>
                  </a:lnTo>
                  <a:lnTo>
                    <a:pt x="126078" y="92194"/>
                  </a:lnTo>
                  <a:lnTo>
                    <a:pt x="129321" y="94535"/>
                  </a:lnTo>
                  <a:lnTo>
                    <a:pt x="132217" y="100005"/>
                  </a:lnTo>
                  <a:lnTo>
                    <a:pt x="135048" y="107396"/>
                  </a:lnTo>
                  <a:lnTo>
                    <a:pt x="137961" y="115957"/>
                  </a:lnTo>
                  <a:lnTo>
                    <a:pt x="141003" y="125238"/>
                  </a:lnTo>
                  <a:lnTo>
                    <a:pt x="144334" y="134965"/>
                  </a:lnTo>
                  <a:lnTo>
                    <a:pt x="148238" y="144976"/>
                  </a:lnTo>
                  <a:lnTo>
                    <a:pt x="152828" y="155162"/>
                  </a:lnTo>
                  <a:lnTo>
                    <a:pt x="158213" y="165296"/>
                  </a:lnTo>
                  <a:lnTo>
                    <a:pt x="164584" y="175031"/>
                  </a:lnTo>
                  <a:lnTo>
                    <a:pt x="171945" y="184205"/>
                  </a:lnTo>
                  <a:lnTo>
                    <a:pt x="180161" y="192672"/>
                  </a:lnTo>
                  <a:lnTo>
                    <a:pt x="189044" y="200213"/>
                  </a:lnTo>
                  <a:lnTo>
                    <a:pt x="198418" y="206800"/>
                  </a:lnTo>
                  <a:lnTo>
                    <a:pt x="207876" y="212410"/>
                  </a:lnTo>
                  <a:lnTo>
                    <a:pt x="217827" y="217488"/>
                  </a:lnTo>
                  <a:lnTo>
                    <a:pt x="230259" y="222483"/>
                  </a:lnTo>
                  <a:lnTo>
                    <a:pt x="248630" y="22821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94494" y="2937349"/>
              <a:ext cx="188548" cy="264493"/>
            </a:xfrm>
            <a:custGeom>
              <a:avLst/>
              <a:gdLst/>
              <a:ahLst/>
              <a:cxnLst/>
              <a:rect l="0" t="0" r="0" b="0"/>
              <a:pathLst>
                <a:path w="188548" h="264493">
                  <a:moveTo>
                    <a:pt x="127152" y="15631"/>
                  </a:moveTo>
                  <a:lnTo>
                    <a:pt x="121083" y="9897"/>
                  </a:lnTo>
                  <a:lnTo>
                    <a:pt x="113598" y="5613"/>
                  </a:lnTo>
                  <a:lnTo>
                    <a:pt x="103918" y="2416"/>
                  </a:lnTo>
                  <a:lnTo>
                    <a:pt x="92604" y="401"/>
                  </a:lnTo>
                  <a:lnTo>
                    <a:pt x="80621" y="0"/>
                  </a:lnTo>
                  <a:lnTo>
                    <a:pt x="68604" y="1312"/>
                  </a:lnTo>
                  <a:lnTo>
                    <a:pt x="56981" y="4135"/>
                  </a:lnTo>
                  <a:lnTo>
                    <a:pt x="46119" y="8159"/>
                  </a:lnTo>
                  <a:lnTo>
                    <a:pt x="36125" y="13089"/>
                  </a:lnTo>
                  <a:lnTo>
                    <a:pt x="27079" y="18837"/>
                  </a:lnTo>
                  <a:lnTo>
                    <a:pt x="19134" y="25518"/>
                  </a:lnTo>
                  <a:lnTo>
                    <a:pt x="12276" y="33121"/>
                  </a:lnTo>
                  <a:lnTo>
                    <a:pt x="6667" y="41513"/>
                  </a:lnTo>
                  <a:lnTo>
                    <a:pt x="2721" y="50524"/>
                  </a:lnTo>
                  <a:lnTo>
                    <a:pt x="516" y="59991"/>
                  </a:lnTo>
                  <a:lnTo>
                    <a:pt x="0" y="69618"/>
                  </a:lnTo>
                  <a:lnTo>
                    <a:pt x="1166" y="79002"/>
                  </a:lnTo>
                  <a:lnTo>
                    <a:pt x="3844" y="87936"/>
                  </a:lnTo>
                  <a:lnTo>
                    <a:pt x="7910" y="96239"/>
                  </a:lnTo>
                  <a:lnTo>
                    <a:pt x="13381" y="103670"/>
                  </a:lnTo>
                  <a:lnTo>
                    <a:pt x="20137" y="110187"/>
                  </a:lnTo>
                  <a:lnTo>
                    <a:pt x="28113" y="115903"/>
                  </a:lnTo>
                  <a:lnTo>
                    <a:pt x="37368" y="120984"/>
                  </a:lnTo>
                  <a:lnTo>
                    <a:pt x="47818" y="125592"/>
                  </a:lnTo>
                  <a:lnTo>
                    <a:pt x="59258" y="129858"/>
                  </a:lnTo>
                  <a:lnTo>
                    <a:pt x="71461" y="133885"/>
                  </a:lnTo>
                  <a:lnTo>
                    <a:pt x="84221" y="137750"/>
                  </a:lnTo>
                  <a:lnTo>
                    <a:pt x="97211" y="141668"/>
                  </a:lnTo>
                  <a:lnTo>
                    <a:pt x="110005" y="145986"/>
                  </a:lnTo>
                  <a:lnTo>
                    <a:pt x="122383" y="150855"/>
                  </a:lnTo>
                  <a:lnTo>
                    <a:pt x="134150" y="156262"/>
                  </a:lnTo>
                  <a:lnTo>
                    <a:pt x="145061" y="162116"/>
                  </a:lnTo>
                  <a:lnTo>
                    <a:pt x="155063" y="168318"/>
                  </a:lnTo>
                  <a:lnTo>
                    <a:pt x="164102" y="174940"/>
                  </a:lnTo>
                  <a:lnTo>
                    <a:pt x="172036" y="182216"/>
                  </a:lnTo>
                  <a:lnTo>
                    <a:pt x="178880" y="190218"/>
                  </a:lnTo>
                  <a:lnTo>
                    <a:pt x="184308" y="198710"/>
                  </a:lnTo>
                  <a:lnTo>
                    <a:pt x="187600" y="207256"/>
                  </a:lnTo>
                  <a:lnTo>
                    <a:pt x="188547" y="215592"/>
                  </a:lnTo>
                  <a:lnTo>
                    <a:pt x="187234" y="223476"/>
                  </a:lnTo>
                  <a:lnTo>
                    <a:pt x="183769" y="230618"/>
                  </a:lnTo>
                  <a:lnTo>
                    <a:pt x="178439" y="236938"/>
                  </a:lnTo>
                  <a:lnTo>
                    <a:pt x="171625" y="242520"/>
                  </a:lnTo>
                  <a:lnTo>
                    <a:pt x="163698" y="247511"/>
                  </a:lnTo>
                  <a:lnTo>
                    <a:pt x="154956" y="252053"/>
                  </a:lnTo>
                  <a:lnTo>
                    <a:pt x="145309" y="256106"/>
                  </a:lnTo>
                  <a:lnTo>
                    <a:pt x="134318" y="259456"/>
                  </a:lnTo>
                  <a:lnTo>
                    <a:pt x="121855" y="262040"/>
                  </a:lnTo>
                  <a:lnTo>
                    <a:pt x="108401" y="263776"/>
                  </a:lnTo>
                  <a:lnTo>
                    <a:pt x="94831" y="264492"/>
                  </a:lnTo>
                  <a:lnTo>
                    <a:pt x="81671" y="264193"/>
                  </a:lnTo>
                  <a:lnTo>
                    <a:pt x="69145" y="262990"/>
                  </a:lnTo>
                  <a:lnTo>
                    <a:pt x="55900" y="260785"/>
                  </a:lnTo>
                  <a:lnTo>
                    <a:pt x="38545" y="256267"/>
                  </a:lnTo>
                  <a:lnTo>
                    <a:pt x="11338" y="24725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90505" y="2763467"/>
              <a:ext cx="52240" cy="473783"/>
            </a:xfrm>
            <a:custGeom>
              <a:avLst/>
              <a:gdLst/>
              <a:ahLst/>
              <a:cxnLst/>
              <a:rect l="0" t="0" r="0" b="0"/>
              <a:pathLst>
                <a:path w="52240" h="473783">
                  <a:moveTo>
                    <a:pt x="10125" y="0"/>
                  </a:moveTo>
                  <a:lnTo>
                    <a:pt x="7259" y="9002"/>
                  </a:lnTo>
                  <a:lnTo>
                    <a:pt x="5116" y="19270"/>
                  </a:lnTo>
                  <a:lnTo>
                    <a:pt x="3514" y="31854"/>
                  </a:lnTo>
                  <a:lnTo>
                    <a:pt x="2333" y="46381"/>
                  </a:lnTo>
                  <a:lnTo>
                    <a:pt x="1484" y="62177"/>
                  </a:lnTo>
                  <a:lnTo>
                    <a:pt x="887" y="78711"/>
                  </a:lnTo>
                  <a:lnTo>
                    <a:pt x="473" y="95497"/>
                  </a:lnTo>
                  <a:lnTo>
                    <a:pt x="188" y="112048"/>
                  </a:lnTo>
                  <a:lnTo>
                    <a:pt x="0" y="128131"/>
                  </a:lnTo>
                  <a:lnTo>
                    <a:pt x="42" y="143723"/>
                  </a:lnTo>
                  <a:lnTo>
                    <a:pt x="602" y="158893"/>
                  </a:lnTo>
                  <a:lnTo>
                    <a:pt x="1791" y="173737"/>
                  </a:lnTo>
                  <a:lnTo>
                    <a:pt x="3404" y="188506"/>
                  </a:lnTo>
                  <a:lnTo>
                    <a:pt x="5026" y="203576"/>
                  </a:lnTo>
                  <a:lnTo>
                    <a:pt x="6415" y="219119"/>
                  </a:lnTo>
                  <a:lnTo>
                    <a:pt x="7669" y="234814"/>
                  </a:lnTo>
                  <a:lnTo>
                    <a:pt x="9117" y="249971"/>
                  </a:lnTo>
                  <a:lnTo>
                    <a:pt x="10944" y="264244"/>
                  </a:lnTo>
                  <a:lnTo>
                    <a:pt x="13170" y="277776"/>
                  </a:lnTo>
                  <a:lnTo>
                    <a:pt x="15744" y="291010"/>
                  </a:lnTo>
                  <a:lnTo>
                    <a:pt x="18585" y="304247"/>
                  </a:lnTo>
                  <a:lnTo>
                    <a:pt x="21459" y="317613"/>
                  </a:lnTo>
                  <a:lnTo>
                    <a:pt x="24002" y="331134"/>
                  </a:lnTo>
                  <a:lnTo>
                    <a:pt x="26047" y="344796"/>
                  </a:lnTo>
                  <a:lnTo>
                    <a:pt x="27756" y="358737"/>
                  </a:lnTo>
                  <a:lnTo>
                    <a:pt x="29518" y="373235"/>
                  </a:lnTo>
                  <a:lnTo>
                    <a:pt x="31558" y="388382"/>
                  </a:lnTo>
                  <a:lnTo>
                    <a:pt x="33968" y="403753"/>
                  </a:lnTo>
                  <a:lnTo>
                    <a:pt x="37132" y="420213"/>
                  </a:lnTo>
                  <a:lnTo>
                    <a:pt x="42448" y="441444"/>
                  </a:lnTo>
                  <a:lnTo>
                    <a:pt x="52239" y="4737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32174" y="2847695"/>
              <a:ext cx="305328" cy="115814"/>
            </a:xfrm>
            <a:custGeom>
              <a:avLst/>
              <a:gdLst/>
              <a:ahLst/>
              <a:cxnLst/>
              <a:rect l="0" t="0" r="0" b="0"/>
              <a:pathLst>
                <a:path w="305328" h="115814">
                  <a:moveTo>
                    <a:pt x="305327" y="115813"/>
                  </a:moveTo>
                  <a:lnTo>
                    <a:pt x="296459" y="109946"/>
                  </a:lnTo>
                  <a:lnTo>
                    <a:pt x="287472" y="104381"/>
                  </a:lnTo>
                  <a:lnTo>
                    <a:pt x="277472" y="98582"/>
                  </a:lnTo>
                  <a:lnTo>
                    <a:pt x="266319" y="92502"/>
                  </a:lnTo>
                  <a:lnTo>
                    <a:pt x="253859" y="86172"/>
                  </a:lnTo>
                  <a:lnTo>
                    <a:pt x="240156" y="79648"/>
                  </a:lnTo>
                  <a:lnTo>
                    <a:pt x="225739" y="73145"/>
                  </a:lnTo>
                  <a:lnTo>
                    <a:pt x="211458" y="67011"/>
                  </a:lnTo>
                  <a:lnTo>
                    <a:pt x="197786" y="61406"/>
                  </a:lnTo>
                  <a:lnTo>
                    <a:pt x="184831" y="56322"/>
                  </a:lnTo>
                  <a:lnTo>
                    <a:pt x="172517" y="51674"/>
                  </a:lnTo>
                  <a:lnTo>
                    <a:pt x="160707" y="47361"/>
                  </a:lnTo>
                  <a:lnTo>
                    <a:pt x="148943" y="43293"/>
                  </a:lnTo>
                  <a:lnTo>
                    <a:pt x="136504" y="39401"/>
                  </a:lnTo>
                  <a:lnTo>
                    <a:pt x="123060" y="35631"/>
                  </a:lnTo>
                  <a:lnTo>
                    <a:pt x="108942" y="31945"/>
                  </a:lnTo>
                  <a:lnTo>
                    <a:pt x="94926" y="28317"/>
                  </a:lnTo>
                  <a:lnTo>
                    <a:pt x="81463" y="24728"/>
                  </a:lnTo>
                  <a:lnTo>
                    <a:pt x="68661" y="21165"/>
                  </a:lnTo>
                  <a:lnTo>
                    <a:pt x="56459" y="17620"/>
                  </a:lnTo>
                  <a:lnTo>
                    <a:pt x="44749" y="14091"/>
                  </a:lnTo>
                  <a:lnTo>
                    <a:pt x="33865" y="10726"/>
                  </a:lnTo>
                  <a:lnTo>
                    <a:pt x="23522" y="7488"/>
                  </a:lnTo>
                  <a:lnTo>
                    <a:pt x="12808" y="4094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74454" y="2689767"/>
              <a:ext cx="10530" cy="600126"/>
            </a:xfrm>
            <a:custGeom>
              <a:avLst/>
              <a:gdLst/>
              <a:ahLst/>
              <a:cxnLst/>
              <a:rect l="0" t="0" r="0" b="0"/>
              <a:pathLst>
                <a:path w="10530" h="600126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88"/>
                  </a:lnTo>
                  <a:lnTo>
                    <a:pt x="0" y="58635"/>
                  </a:lnTo>
                  <a:lnTo>
                    <a:pt x="0" y="75757"/>
                  </a:lnTo>
                  <a:lnTo>
                    <a:pt x="0" y="94569"/>
                  </a:lnTo>
                  <a:lnTo>
                    <a:pt x="0" y="114392"/>
                  </a:lnTo>
                  <a:lnTo>
                    <a:pt x="0" y="133996"/>
                  </a:lnTo>
                  <a:lnTo>
                    <a:pt x="5" y="152692"/>
                  </a:lnTo>
                  <a:lnTo>
                    <a:pt x="178" y="170326"/>
                  </a:lnTo>
                  <a:lnTo>
                    <a:pt x="826" y="187008"/>
                  </a:lnTo>
                  <a:lnTo>
                    <a:pt x="2075" y="202932"/>
                  </a:lnTo>
                  <a:lnTo>
                    <a:pt x="3727" y="218288"/>
                  </a:lnTo>
                  <a:lnTo>
                    <a:pt x="5376" y="233234"/>
                  </a:lnTo>
                  <a:lnTo>
                    <a:pt x="6778" y="247892"/>
                  </a:lnTo>
                  <a:lnTo>
                    <a:pt x="7871" y="262351"/>
                  </a:lnTo>
                  <a:lnTo>
                    <a:pt x="8679" y="276673"/>
                  </a:lnTo>
                  <a:lnTo>
                    <a:pt x="9257" y="290902"/>
                  </a:lnTo>
                  <a:lnTo>
                    <a:pt x="9661" y="305068"/>
                  </a:lnTo>
                  <a:lnTo>
                    <a:pt x="9942" y="319192"/>
                  </a:lnTo>
                  <a:lnTo>
                    <a:pt x="10133" y="333287"/>
                  </a:lnTo>
                  <a:lnTo>
                    <a:pt x="10263" y="347364"/>
                  </a:lnTo>
                  <a:lnTo>
                    <a:pt x="10350" y="361427"/>
                  </a:lnTo>
                  <a:lnTo>
                    <a:pt x="10409" y="375482"/>
                  </a:lnTo>
                  <a:lnTo>
                    <a:pt x="10448" y="389532"/>
                  </a:lnTo>
                  <a:lnTo>
                    <a:pt x="10475" y="403577"/>
                  </a:lnTo>
                  <a:lnTo>
                    <a:pt x="10492" y="417621"/>
                  </a:lnTo>
                  <a:lnTo>
                    <a:pt x="10505" y="431662"/>
                  </a:lnTo>
                  <a:lnTo>
                    <a:pt x="10513" y="445702"/>
                  </a:lnTo>
                  <a:lnTo>
                    <a:pt x="10518" y="459746"/>
                  </a:lnTo>
                  <a:lnTo>
                    <a:pt x="10522" y="473958"/>
                  </a:lnTo>
                  <a:lnTo>
                    <a:pt x="10523" y="488645"/>
                  </a:lnTo>
                  <a:lnTo>
                    <a:pt x="10525" y="503928"/>
                  </a:lnTo>
                  <a:lnTo>
                    <a:pt x="10527" y="519590"/>
                  </a:lnTo>
                  <a:lnTo>
                    <a:pt x="10527" y="537021"/>
                  </a:lnTo>
                  <a:lnTo>
                    <a:pt x="10528" y="561108"/>
                  </a:lnTo>
                  <a:lnTo>
                    <a:pt x="10529" y="60012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74413" y="2631998"/>
              <a:ext cx="600125" cy="765222"/>
            </a:xfrm>
            <a:custGeom>
              <a:avLst/>
              <a:gdLst/>
              <a:ahLst/>
              <a:cxnLst/>
              <a:rect l="0" t="0" r="0" b="0"/>
              <a:pathLst>
                <a:path w="600125" h="765222">
                  <a:moveTo>
                    <a:pt x="0" y="141997"/>
                  </a:moveTo>
                  <a:lnTo>
                    <a:pt x="3001" y="133196"/>
                  </a:lnTo>
                  <a:lnTo>
                    <a:pt x="6423" y="124850"/>
                  </a:lnTo>
                  <a:lnTo>
                    <a:pt x="10619" y="116151"/>
                  </a:lnTo>
                  <a:lnTo>
                    <a:pt x="15519" y="107030"/>
                  </a:lnTo>
                  <a:lnTo>
                    <a:pt x="21000" y="97535"/>
                  </a:lnTo>
                  <a:lnTo>
                    <a:pt x="26935" y="87747"/>
                  </a:lnTo>
                  <a:lnTo>
                    <a:pt x="33370" y="77906"/>
                  </a:lnTo>
                  <a:lnTo>
                    <a:pt x="40517" y="68381"/>
                  </a:lnTo>
                  <a:lnTo>
                    <a:pt x="48434" y="59352"/>
                  </a:lnTo>
                  <a:lnTo>
                    <a:pt x="57038" y="50986"/>
                  </a:lnTo>
                  <a:lnTo>
                    <a:pt x="66192" y="43514"/>
                  </a:lnTo>
                  <a:lnTo>
                    <a:pt x="75763" y="36964"/>
                  </a:lnTo>
                  <a:lnTo>
                    <a:pt x="85800" y="31057"/>
                  </a:lnTo>
                  <a:lnTo>
                    <a:pt x="96523" y="25314"/>
                  </a:lnTo>
                  <a:lnTo>
                    <a:pt x="107996" y="19454"/>
                  </a:lnTo>
                  <a:lnTo>
                    <a:pt x="120141" y="13703"/>
                  </a:lnTo>
                  <a:lnTo>
                    <a:pt x="132827" y="8673"/>
                  </a:lnTo>
                  <a:lnTo>
                    <a:pt x="145917" y="4665"/>
                  </a:lnTo>
                  <a:lnTo>
                    <a:pt x="159301" y="1823"/>
                  </a:lnTo>
                  <a:lnTo>
                    <a:pt x="172892" y="290"/>
                  </a:lnTo>
                  <a:lnTo>
                    <a:pt x="186626" y="0"/>
                  </a:lnTo>
                  <a:lnTo>
                    <a:pt x="200460" y="584"/>
                  </a:lnTo>
                  <a:lnTo>
                    <a:pt x="214360" y="1500"/>
                  </a:lnTo>
                  <a:lnTo>
                    <a:pt x="228300" y="2413"/>
                  </a:lnTo>
                  <a:lnTo>
                    <a:pt x="242102" y="3514"/>
                  </a:lnTo>
                  <a:lnTo>
                    <a:pt x="255451" y="5391"/>
                  </a:lnTo>
                  <a:lnTo>
                    <a:pt x="268208" y="8327"/>
                  </a:lnTo>
                  <a:lnTo>
                    <a:pt x="280402" y="12453"/>
                  </a:lnTo>
                  <a:lnTo>
                    <a:pt x="292132" y="17905"/>
                  </a:lnTo>
                  <a:lnTo>
                    <a:pt x="303501" y="24611"/>
                  </a:lnTo>
                  <a:lnTo>
                    <a:pt x="314442" y="32200"/>
                  </a:lnTo>
                  <a:lnTo>
                    <a:pt x="324723" y="40124"/>
                  </a:lnTo>
                  <a:lnTo>
                    <a:pt x="334275" y="48050"/>
                  </a:lnTo>
                  <a:lnTo>
                    <a:pt x="343336" y="56165"/>
                  </a:lnTo>
                  <a:lnTo>
                    <a:pt x="352340" y="65058"/>
                  </a:lnTo>
                  <a:lnTo>
                    <a:pt x="361540" y="75007"/>
                  </a:lnTo>
                  <a:lnTo>
                    <a:pt x="370686" y="85978"/>
                  </a:lnTo>
                  <a:lnTo>
                    <a:pt x="379149" y="97800"/>
                  </a:lnTo>
                  <a:lnTo>
                    <a:pt x="386623" y="110276"/>
                  </a:lnTo>
                  <a:lnTo>
                    <a:pt x="393285" y="123230"/>
                  </a:lnTo>
                  <a:lnTo>
                    <a:pt x="399601" y="136525"/>
                  </a:lnTo>
                  <a:lnTo>
                    <a:pt x="405877" y="150062"/>
                  </a:lnTo>
                  <a:lnTo>
                    <a:pt x="411923" y="163930"/>
                  </a:lnTo>
                  <a:lnTo>
                    <a:pt x="417159" y="178386"/>
                  </a:lnTo>
                  <a:lnTo>
                    <a:pt x="421307" y="193518"/>
                  </a:lnTo>
                  <a:lnTo>
                    <a:pt x="424245" y="209105"/>
                  </a:lnTo>
                  <a:lnTo>
                    <a:pt x="425843" y="224722"/>
                  </a:lnTo>
                  <a:lnTo>
                    <a:pt x="426174" y="240116"/>
                  </a:lnTo>
                  <a:lnTo>
                    <a:pt x="425445" y="255216"/>
                  </a:lnTo>
                  <a:lnTo>
                    <a:pt x="423901" y="270041"/>
                  </a:lnTo>
                  <a:lnTo>
                    <a:pt x="421753" y="284643"/>
                  </a:lnTo>
                  <a:lnTo>
                    <a:pt x="419007" y="299077"/>
                  </a:lnTo>
                  <a:lnTo>
                    <a:pt x="415489" y="313388"/>
                  </a:lnTo>
                  <a:lnTo>
                    <a:pt x="411159" y="327609"/>
                  </a:lnTo>
                  <a:lnTo>
                    <a:pt x="406114" y="341601"/>
                  </a:lnTo>
                  <a:lnTo>
                    <a:pt x="400504" y="355076"/>
                  </a:lnTo>
                  <a:lnTo>
                    <a:pt x="394466" y="367914"/>
                  </a:lnTo>
                  <a:lnTo>
                    <a:pt x="387954" y="379992"/>
                  </a:lnTo>
                  <a:lnTo>
                    <a:pt x="380749" y="391112"/>
                  </a:lnTo>
                  <a:lnTo>
                    <a:pt x="372792" y="401253"/>
                  </a:lnTo>
                  <a:lnTo>
                    <a:pt x="364160" y="410386"/>
                  </a:lnTo>
                  <a:lnTo>
                    <a:pt x="354987" y="418383"/>
                  </a:lnTo>
                  <a:lnTo>
                    <a:pt x="345409" y="425274"/>
                  </a:lnTo>
                  <a:lnTo>
                    <a:pt x="335536" y="430902"/>
                  </a:lnTo>
                  <a:lnTo>
                    <a:pt x="325455" y="434861"/>
                  </a:lnTo>
                  <a:lnTo>
                    <a:pt x="315249" y="437097"/>
                  </a:lnTo>
                  <a:lnTo>
                    <a:pt x="305614" y="438509"/>
                  </a:lnTo>
                  <a:lnTo>
                    <a:pt x="297736" y="441601"/>
                  </a:lnTo>
                  <a:lnTo>
                    <a:pt x="292318" y="447743"/>
                  </a:lnTo>
                  <a:lnTo>
                    <a:pt x="289561" y="455839"/>
                  </a:lnTo>
                  <a:lnTo>
                    <a:pt x="288887" y="465379"/>
                  </a:lnTo>
                  <a:lnTo>
                    <a:pt x="289809" y="476434"/>
                  </a:lnTo>
                  <a:lnTo>
                    <a:pt x="292151" y="489377"/>
                  </a:lnTo>
                  <a:lnTo>
                    <a:pt x="295717" y="504235"/>
                  </a:lnTo>
                  <a:lnTo>
                    <a:pt x="300261" y="520586"/>
                  </a:lnTo>
                  <a:lnTo>
                    <a:pt x="305544" y="537770"/>
                  </a:lnTo>
                  <a:lnTo>
                    <a:pt x="311363" y="555323"/>
                  </a:lnTo>
                  <a:lnTo>
                    <a:pt x="317560" y="573005"/>
                  </a:lnTo>
                  <a:lnTo>
                    <a:pt x="324021" y="590708"/>
                  </a:lnTo>
                  <a:lnTo>
                    <a:pt x="330663" y="608378"/>
                  </a:lnTo>
                  <a:lnTo>
                    <a:pt x="337428" y="625514"/>
                  </a:lnTo>
                  <a:lnTo>
                    <a:pt x="344276" y="641196"/>
                  </a:lnTo>
                  <a:lnTo>
                    <a:pt x="351180" y="655041"/>
                  </a:lnTo>
                  <a:lnTo>
                    <a:pt x="358122" y="667152"/>
                  </a:lnTo>
                  <a:lnTo>
                    <a:pt x="365091" y="677837"/>
                  </a:lnTo>
                  <a:lnTo>
                    <a:pt x="372079" y="687440"/>
                  </a:lnTo>
                  <a:lnTo>
                    <a:pt x="379249" y="696418"/>
                  </a:lnTo>
                  <a:lnTo>
                    <a:pt x="386901" y="705309"/>
                  </a:lnTo>
                  <a:lnTo>
                    <a:pt x="395168" y="714405"/>
                  </a:lnTo>
                  <a:lnTo>
                    <a:pt x="404179" y="723466"/>
                  </a:lnTo>
                  <a:lnTo>
                    <a:pt x="414138" y="731864"/>
                  </a:lnTo>
                  <a:lnTo>
                    <a:pt x="425063" y="739287"/>
                  </a:lnTo>
                  <a:lnTo>
                    <a:pt x="436823" y="745744"/>
                  </a:lnTo>
                  <a:lnTo>
                    <a:pt x="449242" y="751389"/>
                  </a:lnTo>
                  <a:lnTo>
                    <a:pt x="462155" y="756397"/>
                  </a:lnTo>
                  <a:lnTo>
                    <a:pt x="475587" y="760608"/>
                  </a:lnTo>
                  <a:lnTo>
                    <a:pt x="489743" y="763540"/>
                  </a:lnTo>
                  <a:lnTo>
                    <a:pt x="504666" y="765032"/>
                  </a:lnTo>
                  <a:lnTo>
                    <a:pt x="519941" y="765221"/>
                  </a:lnTo>
                  <a:lnTo>
                    <a:pt x="534815" y="764362"/>
                  </a:lnTo>
                  <a:lnTo>
                    <a:pt x="548879" y="762713"/>
                  </a:lnTo>
                  <a:lnTo>
                    <a:pt x="561634" y="760649"/>
                  </a:lnTo>
                  <a:lnTo>
                    <a:pt x="573579" y="758443"/>
                  </a:lnTo>
                  <a:lnTo>
                    <a:pt x="585753" y="755906"/>
                  </a:lnTo>
                  <a:lnTo>
                    <a:pt x="600124" y="75265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74462" y="3042191"/>
              <a:ext cx="173065" cy="244906"/>
            </a:xfrm>
            <a:custGeom>
              <a:avLst/>
              <a:gdLst/>
              <a:ahLst/>
              <a:cxnLst/>
              <a:rect l="0" t="0" r="0" b="0"/>
              <a:pathLst>
                <a:path w="173065" h="244906">
                  <a:moveTo>
                    <a:pt x="15847" y="89773"/>
                  </a:moveTo>
                  <a:lnTo>
                    <a:pt x="24716" y="92640"/>
                  </a:lnTo>
                  <a:lnTo>
                    <a:pt x="33703" y="94782"/>
                  </a:lnTo>
                  <a:lnTo>
                    <a:pt x="43704" y="96381"/>
                  </a:lnTo>
                  <a:lnTo>
                    <a:pt x="54857" y="97389"/>
                  </a:lnTo>
                  <a:lnTo>
                    <a:pt x="67316" y="97589"/>
                  </a:lnTo>
                  <a:lnTo>
                    <a:pt x="81018" y="96928"/>
                  </a:lnTo>
                  <a:lnTo>
                    <a:pt x="95435" y="95345"/>
                  </a:lnTo>
                  <a:lnTo>
                    <a:pt x="109717" y="92684"/>
                  </a:lnTo>
                  <a:lnTo>
                    <a:pt x="123379" y="88963"/>
                  </a:lnTo>
                  <a:lnTo>
                    <a:pt x="135989" y="84178"/>
                  </a:lnTo>
                  <a:lnTo>
                    <a:pt x="147006" y="78216"/>
                  </a:lnTo>
                  <a:lnTo>
                    <a:pt x="156291" y="71132"/>
                  </a:lnTo>
                  <a:lnTo>
                    <a:pt x="163713" y="63105"/>
                  </a:lnTo>
                  <a:lnTo>
                    <a:pt x="168963" y="54346"/>
                  </a:lnTo>
                  <a:lnTo>
                    <a:pt x="172084" y="45058"/>
                  </a:lnTo>
                  <a:lnTo>
                    <a:pt x="173064" y="35721"/>
                  </a:lnTo>
                  <a:lnTo>
                    <a:pt x="171684" y="27065"/>
                  </a:lnTo>
                  <a:lnTo>
                    <a:pt x="168051" y="19438"/>
                  </a:lnTo>
                  <a:lnTo>
                    <a:pt x="162360" y="12997"/>
                  </a:lnTo>
                  <a:lnTo>
                    <a:pt x="154727" y="7886"/>
                  </a:lnTo>
                  <a:lnTo>
                    <a:pt x="145415" y="4046"/>
                  </a:lnTo>
                  <a:lnTo>
                    <a:pt x="134927" y="1432"/>
                  </a:lnTo>
                  <a:lnTo>
                    <a:pt x="123906" y="111"/>
                  </a:lnTo>
                  <a:lnTo>
                    <a:pt x="112760" y="0"/>
                  </a:lnTo>
                  <a:lnTo>
                    <a:pt x="101839" y="1058"/>
                  </a:lnTo>
                  <a:lnTo>
                    <a:pt x="91505" y="3363"/>
                  </a:lnTo>
                  <a:lnTo>
                    <a:pt x="81889" y="6839"/>
                  </a:lnTo>
                  <a:lnTo>
                    <a:pt x="72941" y="11291"/>
                  </a:lnTo>
                  <a:lnTo>
                    <a:pt x="64535" y="16495"/>
                  </a:lnTo>
                  <a:lnTo>
                    <a:pt x="56543" y="22258"/>
                  </a:lnTo>
                  <a:lnTo>
                    <a:pt x="48851" y="28584"/>
                  </a:lnTo>
                  <a:lnTo>
                    <a:pt x="41371" y="35662"/>
                  </a:lnTo>
                  <a:lnTo>
                    <a:pt x="34044" y="43540"/>
                  </a:lnTo>
                  <a:lnTo>
                    <a:pt x="26985" y="52288"/>
                  </a:lnTo>
                  <a:lnTo>
                    <a:pt x="20472" y="62071"/>
                  </a:lnTo>
                  <a:lnTo>
                    <a:pt x="14615" y="72878"/>
                  </a:lnTo>
                  <a:lnTo>
                    <a:pt x="9530" y="84560"/>
                  </a:lnTo>
                  <a:lnTo>
                    <a:pt x="5413" y="96926"/>
                  </a:lnTo>
                  <a:lnTo>
                    <a:pt x="2284" y="109798"/>
                  </a:lnTo>
                  <a:lnTo>
                    <a:pt x="334" y="123034"/>
                  </a:lnTo>
                  <a:lnTo>
                    <a:pt x="0" y="136526"/>
                  </a:lnTo>
                  <a:lnTo>
                    <a:pt x="1370" y="150184"/>
                  </a:lnTo>
                  <a:lnTo>
                    <a:pt x="4237" y="163627"/>
                  </a:lnTo>
                  <a:lnTo>
                    <a:pt x="8296" y="176200"/>
                  </a:lnTo>
                  <a:lnTo>
                    <a:pt x="13246" y="187619"/>
                  </a:lnTo>
                  <a:lnTo>
                    <a:pt x="18838" y="197930"/>
                  </a:lnTo>
                  <a:lnTo>
                    <a:pt x="24883" y="207324"/>
                  </a:lnTo>
                  <a:lnTo>
                    <a:pt x="31250" y="216008"/>
                  </a:lnTo>
                  <a:lnTo>
                    <a:pt x="38168" y="223841"/>
                  </a:lnTo>
                  <a:lnTo>
                    <a:pt x="46183" y="230358"/>
                  </a:lnTo>
                  <a:lnTo>
                    <a:pt x="55508" y="235411"/>
                  </a:lnTo>
                  <a:lnTo>
                    <a:pt x="66042" y="239145"/>
                  </a:lnTo>
                  <a:lnTo>
                    <a:pt x="77564" y="241817"/>
                  </a:lnTo>
                  <a:lnTo>
                    <a:pt x="89816" y="243685"/>
                  </a:lnTo>
                  <a:lnTo>
                    <a:pt x="101987" y="244779"/>
                  </a:lnTo>
                  <a:lnTo>
                    <a:pt x="113915" y="244905"/>
                  </a:lnTo>
                  <a:lnTo>
                    <a:pt x="126643" y="242960"/>
                  </a:lnTo>
                  <a:lnTo>
                    <a:pt x="142189" y="23717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42952" y="3089186"/>
              <a:ext cx="356389" cy="537619"/>
            </a:xfrm>
            <a:custGeom>
              <a:avLst/>
              <a:gdLst/>
              <a:ahLst/>
              <a:cxnLst/>
              <a:rect l="0" t="0" r="0" b="0"/>
              <a:pathLst>
                <a:path w="356389" h="537619">
                  <a:moveTo>
                    <a:pt x="305326" y="148063"/>
                  </a:moveTo>
                  <a:lnTo>
                    <a:pt x="311194" y="142129"/>
                  </a:lnTo>
                  <a:lnTo>
                    <a:pt x="316758" y="135924"/>
                  </a:lnTo>
                  <a:lnTo>
                    <a:pt x="322543" y="128828"/>
                  </a:lnTo>
                  <a:lnTo>
                    <a:pt x="328105" y="120888"/>
                  </a:lnTo>
                  <a:lnTo>
                    <a:pt x="332491" y="112242"/>
                  </a:lnTo>
                  <a:lnTo>
                    <a:pt x="335259" y="103042"/>
                  </a:lnTo>
                  <a:lnTo>
                    <a:pt x="336459" y="93270"/>
                  </a:lnTo>
                  <a:lnTo>
                    <a:pt x="336350" y="82732"/>
                  </a:lnTo>
                  <a:lnTo>
                    <a:pt x="335232" y="71395"/>
                  </a:lnTo>
                  <a:lnTo>
                    <a:pt x="333041" y="59682"/>
                  </a:lnTo>
                  <a:lnTo>
                    <a:pt x="329375" y="48353"/>
                  </a:lnTo>
                  <a:lnTo>
                    <a:pt x="324136" y="37813"/>
                  </a:lnTo>
                  <a:lnTo>
                    <a:pt x="317501" y="28280"/>
                  </a:lnTo>
                  <a:lnTo>
                    <a:pt x="309753" y="19948"/>
                  </a:lnTo>
                  <a:lnTo>
                    <a:pt x="301169" y="12801"/>
                  </a:lnTo>
                  <a:lnTo>
                    <a:pt x="291981" y="6983"/>
                  </a:lnTo>
                  <a:lnTo>
                    <a:pt x="282370" y="2891"/>
                  </a:lnTo>
                  <a:lnTo>
                    <a:pt x="272464" y="585"/>
                  </a:lnTo>
                  <a:lnTo>
                    <a:pt x="262355" y="0"/>
                  </a:lnTo>
                  <a:lnTo>
                    <a:pt x="252110" y="1119"/>
                  </a:lnTo>
                  <a:lnTo>
                    <a:pt x="241776" y="3759"/>
                  </a:lnTo>
                  <a:lnTo>
                    <a:pt x="231548" y="7632"/>
                  </a:lnTo>
                  <a:lnTo>
                    <a:pt x="221754" y="12440"/>
                  </a:lnTo>
                  <a:lnTo>
                    <a:pt x="212539" y="17937"/>
                  </a:lnTo>
                  <a:lnTo>
                    <a:pt x="204046" y="24254"/>
                  </a:lnTo>
                  <a:lnTo>
                    <a:pt x="196488" y="31857"/>
                  </a:lnTo>
                  <a:lnTo>
                    <a:pt x="189891" y="40900"/>
                  </a:lnTo>
                  <a:lnTo>
                    <a:pt x="184290" y="51246"/>
                  </a:lnTo>
                  <a:lnTo>
                    <a:pt x="179819" y="62640"/>
                  </a:lnTo>
                  <a:lnTo>
                    <a:pt x="176447" y="74816"/>
                  </a:lnTo>
                  <a:lnTo>
                    <a:pt x="174335" y="87228"/>
                  </a:lnTo>
                  <a:lnTo>
                    <a:pt x="173891" y="99094"/>
                  </a:lnTo>
                  <a:lnTo>
                    <a:pt x="175186" y="110031"/>
                  </a:lnTo>
                  <a:lnTo>
                    <a:pt x="178003" y="120016"/>
                  </a:lnTo>
                  <a:lnTo>
                    <a:pt x="182028" y="129191"/>
                  </a:lnTo>
                  <a:lnTo>
                    <a:pt x="186966" y="137722"/>
                  </a:lnTo>
                  <a:lnTo>
                    <a:pt x="192889" y="145283"/>
                  </a:lnTo>
                  <a:lnTo>
                    <a:pt x="200219" y="151085"/>
                  </a:lnTo>
                  <a:lnTo>
                    <a:pt x="209073" y="154836"/>
                  </a:lnTo>
                  <a:lnTo>
                    <a:pt x="219119" y="156542"/>
                  </a:lnTo>
                  <a:lnTo>
                    <a:pt x="229779" y="156250"/>
                  </a:lnTo>
                  <a:lnTo>
                    <a:pt x="240644" y="154195"/>
                  </a:lnTo>
                  <a:lnTo>
                    <a:pt x="251192" y="150563"/>
                  </a:lnTo>
                  <a:lnTo>
                    <a:pt x="260736" y="145392"/>
                  </a:lnTo>
                  <a:lnTo>
                    <a:pt x="269004" y="138846"/>
                  </a:lnTo>
                  <a:lnTo>
                    <a:pt x="276233" y="131182"/>
                  </a:lnTo>
                  <a:lnTo>
                    <a:pt x="282944" y="122668"/>
                  </a:lnTo>
                  <a:lnTo>
                    <a:pt x="289516" y="113580"/>
                  </a:lnTo>
                  <a:lnTo>
                    <a:pt x="296611" y="105702"/>
                  </a:lnTo>
                  <a:lnTo>
                    <a:pt x="304070" y="101915"/>
                  </a:lnTo>
                  <a:lnTo>
                    <a:pt x="310406" y="103043"/>
                  </a:lnTo>
                  <a:lnTo>
                    <a:pt x="315219" y="108564"/>
                  </a:lnTo>
                  <a:lnTo>
                    <a:pt x="318701" y="117555"/>
                  </a:lnTo>
                  <a:lnTo>
                    <a:pt x="321317" y="128798"/>
                  </a:lnTo>
                  <a:lnTo>
                    <a:pt x="323654" y="140948"/>
                  </a:lnTo>
                  <a:lnTo>
                    <a:pt x="326064" y="153192"/>
                  </a:lnTo>
                  <a:lnTo>
                    <a:pt x="328675" y="165193"/>
                  </a:lnTo>
                  <a:lnTo>
                    <a:pt x="331503" y="176868"/>
                  </a:lnTo>
                  <a:lnTo>
                    <a:pt x="334516" y="188262"/>
                  </a:lnTo>
                  <a:lnTo>
                    <a:pt x="337674" y="200087"/>
                  </a:lnTo>
                  <a:lnTo>
                    <a:pt x="340939" y="213632"/>
                  </a:lnTo>
                  <a:lnTo>
                    <a:pt x="344276" y="229461"/>
                  </a:lnTo>
                  <a:lnTo>
                    <a:pt x="347499" y="247318"/>
                  </a:lnTo>
                  <a:lnTo>
                    <a:pt x="350282" y="266520"/>
                  </a:lnTo>
                  <a:lnTo>
                    <a:pt x="352486" y="286507"/>
                  </a:lnTo>
                  <a:lnTo>
                    <a:pt x="354135" y="306771"/>
                  </a:lnTo>
                  <a:lnTo>
                    <a:pt x="355324" y="326814"/>
                  </a:lnTo>
                  <a:lnTo>
                    <a:pt x="356152" y="346388"/>
                  </a:lnTo>
                  <a:lnTo>
                    <a:pt x="356388" y="365139"/>
                  </a:lnTo>
                  <a:lnTo>
                    <a:pt x="355490" y="382519"/>
                  </a:lnTo>
                  <a:lnTo>
                    <a:pt x="353249" y="398351"/>
                  </a:lnTo>
                  <a:lnTo>
                    <a:pt x="349608" y="412458"/>
                  </a:lnTo>
                  <a:lnTo>
                    <a:pt x="344490" y="424499"/>
                  </a:lnTo>
                  <a:lnTo>
                    <a:pt x="338008" y="434489"/>
                  </a:lnTo>
                  <a:lnTo>
                    <a:pt x="330401" y="442726"/>
                  </a:lnTo>
                  <a:lnTo>
                    <a:pt x="321934" y="449591"/>
                  </a:lnTo>
                  <a:lnTo>
                    <a:pt x="312820" y="455438"/>
                  </a:lnTo>
                  <a:lnTo>
                    <a:pt x="302753" y="460556"/>
                  </a:lnTo>
                  <a:lnTo>
                    <a:pt x="290947" y="465162"/>
                  </a:lnTo>
                  <a:lnTo>
                    <a:pt x="277110" y="469411"/>
                  </a:lnTo>
                  <a:lnTo>
                    <a:pt x="261410" y="473249"/>
                  </a:lnTo>
                  <a:lnTo>
                    <a:pt x="244196" y="476448"/>
                  </a:lnTo>
                  <a:lnTo>
                    <a:pt x="225850" y="478935"/>
                  </a:lnTo>
                  <a:lnTo>
                    <a:pt x="207176" y="480943"/>
                  </a:lnTo>
                  <a:lnTo>
                    <a:pt x="189341" y="482906"/>
                  </a:lnTo>
                  <a:lnTo>
                    <a:pt x="172898" y="485080"/>
                  </a:lnTo>
                  <a:lnTo>
                    <a:pt x="157384" y="487542"/>
                  </a:lnTo>
                  <a:lnTo>
                    <a:pt x="141666" y="490274"/>
                  </a:lnTo>
                  <a:lnTo>
                    <a:pt x="125087" y="493234"/>
                  </a:lnTo>
                  <a:lnTo>
                    <a:pt x="107659" y="496698"/>
                  </a:lnTo>
                  <a:lnTo>
                    <a:pt x="89794" y="501234"/>
                  </a:lnTo>
                  <a:lnTo>
                    <a:pt x="71826" y="507051"/>
                  </a:lnTo>
                  <a:lnTo>
                    <a:pt x="54664" y="513597"/>
                  </a:lnTo>
                  <a:lnTo>
                    <a:pt x="38156" y="520377"/>
                  </a:lnTo>
                  <a:lnTo>
                    <a:pt x="20855" y="527988"/>
                  </a:lnTo>
                  <a:lnTo>
                    <a:pt x="0" y="53761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87862" y="3174078"/>
              <a:ext cx="18345" cy="157929"/>
            </a:xfrm>
            <a:custGeom>
              <a:avLst/>
              <a:gdLst/>
              <a:ahLst/>
              <a:cxnLst/>
              <a:rect l="0" t="0" r="0" b="0"/>
              <a:pathLst>
                <a:path w="18345" h="157929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6" y="63097"/>
                  </a:lnTo>
                  <a:lnTo>
                    <a:pt x="2067" y="75862"/>
                  </a:lnTo>
                  <a:lnTo>
                    <a:pt x="4079" y="88494"/>
                  </a:lnTo>
                  <a:lnTo>
                    <a:pt x="6537" y="100753"/>
                  </a:lnTo>
                  <a:lnTo>
                    <a:pt x="9164" y="112340"/>
                  </a:lnTo>
                  <a:lnTo>
                    <a:pt x="11815" y="124039"/>
                  </a:lnTo>
                  <a:lnTo>
                    <a:pt x="14724" y="137996"/>
                  </a:lnTo>
                  <a:lnTo>
                    <a:pt x="18344" y="1579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64092" y="29845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94494" y="3048244"/>
              <a:ext cx="469723" cy="315348"/>
            </a:xfrm>
            <a:custGeom>
              <a:avLst/>
              <a:gdLst/>
              <a:ahLst/>
              <a:cxnLst/>
              <a:rect l="0" t="0" r="0" b="0"/>
              <a:pathLst>
                <a:path w="469723" h="315348">
                  <a:moveTo>
                    <a:pt x="122282" y="94249"/>
                  </a:moveTo>
                  <a:lnTo>
                    <a:pt x="113412" y="88516"/>
                  </a:lnTo>
                  <a:lnTo>
                    <a:pt x="104426" y="84232"/>
                  </a:lnTo>
                  <a:lnTo>
                    <a:pt x="94436" y="81035"/>
                  </a:lnTo>
                  <a:lnTo>
                    <a:pt x="83628" y="79019"/>
                  </a:lnTo>
                  <a:lnTo>
                    <a:pt x="72465" y="78618"/>
                  </a:lnTo>
                  <a:lnTo>
                    <a:pt x="61269" y="79934"/>
                  </a:lnTo>
                  <a:lnTo>
                    <a:pt x="50502" y="82930"/>
                  </a:lnTo>
                  <a:lnTo>
                    <a:pt x="40815" y="87603"/>
                  </a:lnTo>
                  <a:lnTo>
                    <a:pt x="32455" y="93786"/>
                  </a:lnTo>
                  <a:lnTo>
                    <a:pt x="25336" y="101359"/>
                  </a:lnTo>
                  <a:lnTo>
                    <a:pt x="19232" y="110337"/>
                  </a:lnTo>
                  <a:lnTo>
                    <a:pt x="13903" y="120596"/>
                  </a:lnTo>
                  <a:lnTo>
                    <a:pt x="9304" y="131906"/>
                  </a:lnTo>
                  <a:lnTo>
                    <a:pt x="5579" y="144022"/>
                  </a:lnTo>
                  <a:lnTo>
                    <a:pt x="2740" y="156723"/>
                  </a:lnTo>
                  <a:lnTo>
                    <a:pt x="832" y="169674"/>
                  </a:lnTo>
                  <a:lnTo>
                    <a:pt x="0" y="182441"/>
                  </a:lnTo>
                  <a:lnTo>
                    <a:pt x="224" y="194801"/>
                  </a:lnTo>
                  <a:lnTo>
                    <a:pt x="1511" y="206557"/>
                  </a:lnTo>
                  <a:lnTo>
                    <a:pt x="3970" y="217459"/>
                  </a:lnTo>
                  <a:lnTo>
                    <a:pt x="7551" y="227460"/>
                  </a:lnTo>
                  <a:lnTo>
                    <a:pt x="12072" y="236669"/>
                  </a:lnTo>
                  <a:lnTo>
                    <a:pt x="17323" y="245248"/>
                  </a:lnTo>
                  <a:lnTo>
                    <a:pt x="23127" y="253349"/>
                  </a:lnTo>
                  <a:lnTo>
                    <a:pt x="29819" y="260774"/>
                  </a:lnTo>
                  <a:lnTo>
                    <a:pt x="38208" y="267010"/>
                  </a:lnTo>
                  <a:lnTo>
                    <a:pt x="48582" y="271862"/>
                  </a:lnTo>
                  <a:lnTo>
                    <a:pt x="60296" y="275119"/>
                  </a:lnTo>
                  <a:lnTo>
                    <a:pt x="72083" y="276407"/>
                  </a:lnTo>
                  <a:lnTo>
                    <a:pt x="83193" y="275714"/>
                  </a:lnTo>
                  <a:lnTo>
                    <a:pt x="93411" y="273316"/>
                  </a:lnTo>
                  <a:lnTo>
                    <a:pt x="102801" y="269581"/>
                  </a:lnTo>
                  <a:lnTo>
                    <a:pt x="111514" y="264847"/>
                  </a:lnTo>
                  <a:lnTo>
                    <a:pt x="119552" y="259231"/>
                  </a:lnTo>
                  <a:lnTo>
                    <a:pt x="126745" y="252639"/>
                  </a:lnTo>
                  <a:lnTo>
                    <a:pt x="133069" y="245091"/>
                  </a:lnTo>
                  <a:lnTo>
                    <a:pt x="138473" y="236565"/>
                  </a:lnTo>
                  <a:lnTo>
                    <a:pt x="142804" y="226932"/>
                  </a:lnTo>
                  <a:lnTo>
                    <a:pt x="146083" y="216231"/>
                  </a:lnTo>
                  <a:lnTo>
                    <a:pt x="148303" y="204789"/>
                  </a:lnTo>
                  <a:lnTo>
                    <a:pt x="149351" y="193117"/>
                  </a:lnTo>
                  <a:lnTo>
                    <a:pt x="149279" y="181528"/>
                  </a:lnTo>
                  <a:lnTo>
                    <a:pt x="148265" y="170137"/>
                  </a:lnTo>
                  <a:lnTo>
                    <a:pt x="146523" y="158955"/>
                  </a:lnTo>
                  <a:lnTo>
                    <a:pt x="144242" y="147953"/>
                  </a:lnTo>
                  <a:lnTo>
                    <a:pt x="141577" y="137089"/>
                  </a:lnTo>
                  <a:lnTo>
                    <a:pt x="138643" y="126328"/>
                  </a:lnTo>
                  <a:lnTo>
                    <a:pt x="135561" y="115666"/>
                  </a:lnTo>
                  <a:lnTo>
                    <a:pt x="133742" y="106046"/>
                  </a:lnTo>
                  <a:lnTo>
                    <a:pt x="134863" y="99448"/>
                  </a:lnTo>
                  <a:lnTo>
                    <a:pt x="138484" y="96501"/>
                  </a:lnTo>
                  <a:lnTo>
                    <a:pt x="144021" y="96214"/>
                  </a:lnTo>
                  <a:lnTo>
                    <a:pt x="150847" y="97869"/>
                  </a:lnTo>
                  <a:lnTo>
                    <a:pt x="158270" y="101394"/>
                  </a:lnTo>
                  <a:lnTo>
                    <a:pt x="165859" y="106652"/>
                  </a:lnTo>
                  <a:lnTo>
                    <a:pt x="173581" y="113357"/>
                  </a:lnTo>
                  <a:lnTo>
                    <a:pt x="181679" y="121179"/>
                  </a:lnTo>
                  <a:lnTo>
                    <a:pt x="190272" y="129825"/>
                  </a:lnTo>
                  <a:lnTo>
                    <a:pt x="199180" y="139061"/>
                  </a:lnTo>
                  <a:lnTo>
                    <a:pt x="208014" y="148708"/>
                  </a:lnTo>
                  <a:lnTo>
                    <a:pt x="216547" y="158640"/>
                  </a:lnTo>
                  <a:lnTo>
                    <a:pt x="224566" y="168767"/>
                  </a:lnTo>
                  <a:lnTo>
                    <a:pt x="231798" y="179025"/>
                  </a:lnTo>
                  <a:lnTo>
                    <a:pt x="238178" y="189371"/>
                  </a:lnTo>
                  <a:lnTo>
                    <a:pt x="243801" y="199779"/>
                  </a:lnTo>
                  <a:lnTo>
                    <a:pt x="248820" y="210226"/>
                  </a:lnTo>
                  <a:lnTo>
                    <a:pt x="253385" y="220700"/>
                  </a:lnTo>
                  <a:lnTo>
                    <a:pt x="257624" y="231192"/>
                  </a:lnTo>
                  <a:lnTo>
                    <a:pt x="261631" y="241696"/>
                  </a:lnTo>
                  <a:lnTo>
                    <a:pt x="265440" y="252182"/>
                  </a:lnTo>
                  <a:lnTo>
                    <a:pt x="267770" y="261641"/>
                  </a:lnTo>
                  <a:lnTo>
                    <a:pt x="266853" y="266855"/>
                  </a:lnTo>
                  <a:lnTo>
                    <a:pt x="263639" y="266188"/>
                  </a:lnTo>
                  <a:lnTo>
                    <a:pt x="259865" y="261607"/>
                  </a:lnTo>
                  <a:lnTo>
                    <a:pt x="256098" y="254348"/>
                  </a:lnTo>
                  <a:lnTo>
                    <a:pt x="252416" y="245121"/>
                  </a:lnTo>
                  <a:lnTo>
                    <a:pt x="248799" y="234446"/>
                  </a:lnTo>
                  <a:lnTo>
                    <a:pt x="245224" y="222729"/>
                  </a:lnTo>
                  <a:lnTo>
                    <a:pt x="241678" y="210279"/>
                  </a:lnTo>
                  <a:lnTo>
                    <a:pt x="238317" y="197320"/>
                  </a:lnTo>
                  <a:lnTo>
                    <a:pt x="235440" y="184010"/>
                  </a:lnTo>
                  <a:lnTo>
                    <a:pt x="233173" y="170463"/>
                  </a:lnTo>
                  <a:lnTo>
                    <a:pt x="231483" y="156754"/>
                  </a:lnTo>
                  <a:lnTo>
                    <a:pt x="230266" y="142937"/>
                  </a:lnTo>
                  <a:lnTo>
                    <a:pt x="229409" y="129046"/>
                  </a:lnTo>
                  <a:lnTo>
                    <a:pt x="228817" y="115107"/>
                  </a:lnTo>
                  <a:lnTo>
                    <a:pt x="228410" y="101135"/>
                  </a:lnTo>
                  <a:lnTo>
                    <a:pt x="228143" y="87146"/>
                  </a:lnTo>
                  <a:lnTo>
                    <a:pt x="228303" y="73310"/>
                  </a:lnTo>
                  <a:lnTo>
                    <a:pt x="229474" y="59940"/>
                  </a:lnTo>
                  <a:lnTo>
                    <a:pt x="231900" y="47178"/>
                  </a:lnTo>
                  <a:lnTo>
                    <a:pt x="235667" y="35320"/>
                  </a:lnTo>
                  <a:lnTo>
                    <a:pt x="240870" y="24881"/>
                  </a:lnTo>
                  <a:lnTo>
                    <a:pt x="247415" y="16018"/>
                  </a:lnTo>
                  <a:lnTo>
                    <a:pt x="255234" y="8898"/>
                  </a:lnTo>
                  <a:lnTo>
                    <a:pt x="264376" y="3856"/>
                  </a:lnTo>
                  <a:lnTo>
                    <a:pt x="274746" y="880"/>
                  </a:lnTo>
                  <a:lnTo>
                    <a:pt x="286131" y="0"/>
                  </a:lnTo>
                  <a:lnTo>
                    <a:pt x="298296" y="1445"/>
                  </a:lnTo>
                  <a:lnTo>
                    <a:pt x="311030" y="5119"/>
                  </a:lnTo>
                  <a:lnTo>
                    <a:pt x="324003" y="10669"/>
                  </a:lnTo>
                  <a:lnTo>
                    <a:pt x="336786" y="17672"/>
                  </a:lnTo>
                  <a:lnTo>
                    <a:pt x="349160" y="25754"/>
                  </a:lnTo>
                  <a:lnTo>
                    <a:pt x="361095" y="34771"/>
                  </a:lnTo>
                  <a:lnTo>
                    <a:pt x="372651" y="44800"/>
                  </a:lnTo>
                  <a:lnTo>
                    <a:pt x="383899" y="55800"/>
                  </a:lnTo>
                  <a:lnTo>
                    <a:pt x="394589" y="67457"/>
                  </a:lnTo>
                  <a:lnTo>
                    <a:pt x="404170" y="79281"/>
                  </a:lnTo>
                  <a:lnTo>
                    <a:pt x="412435" y="90980"/>
                  </a:lnTo>
                  <a:lnTo>
                    <a:pt x="419647" y="102616"/>
                  </a:lnTo>
                  <a:lnTo>
                    <a:pt x="426339" y="114495"/>
                  </a:lnTo>
                  <a:lnTo>
                    <a:pt x="432877" y="126784"/>
                  </a:lnTo>
                  <a:lnTo>
                    <a:pt x="439271" y="139496"/>
                  </a:lnTo>
                  <a:lnTo>
                    <a:pt x="445271" y="152569"/>
                  </a:lnTo>
                  <a:lnTo>
                    <a:pt x="450752" y="165923"/>
                  </a:lnTo>
                  <a:lnTo>
                    <a:pt x="455569" y="179485"/>
                  </a:lnTo>
                  <a:lnTo>
                    <a:pt x="459498" y="193197"/>
                  </a:lnTo>
                  <a:lnTo>
                    <a:pt x="462508" y="207012"/>
                  </a:lnTo>
                  <a:lnTo>
                    <a:pt x="464715" y="220899"/>
                  </a:lnTo>
                  <a:lnTo>
                    <a:pt x="466285" y="234836"/>
                  </a:lnTo>
                  <a:lnTo>
                    <a:pt x="467382" y="248791"/>
                  </a:lnTo>
                  <a:lnTo>
                    <a:pt x="468140" y="262343"/>
                  </a:lnTo>
                  <a:lnTo>
                    <a:pt x="468739" y="276108"/>
                  </a:lnTo>
                  <a:lnTo>
                    <a:pt x="469236" y="292414"/>
                  </a:lnTo>
                  <a:lnTo>
                    <a:pt x="469722" y="31534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1056" y="458366"/>
            <a:ext cx="3474406" cy="510256"/>
            <a:chOff x="21056" y="458366"/>
            <a:chExt cx="3474406" cy="510256"/>
          </a:xfrm>
        </p:grpSpPr>
        <p:sp>
          <p:nvSpPr>
            <p:cNvPr id="2" name="Freeform 1"/>
            <p:cNvSpPr/>
            <p:nvPr/>
          </p:nvSpPr>
          <p:spPr>
            <a:xfrm>
              <a:off x="395470" y="458366"/>
              <a:ext cx="225712" cy="510256"/>
            </a:xfrm>
            <a:custGeom>
              <a:avLst/>
              <a:gdLst/>
              <a:ahLst/>
              <a:cxnLst/>
              <a:rect l="0" t="0" r="0" b="0"/>
              <a:pathLst>
                <a:path w="225712" h="510256">
                  <a:moveTo>
                    <a:pt x="4612" y="478670"/>
                  </a:moveTo>
                  <a:lnTo>
                    <a:pt x="1813" y="469869"/>
                  </a:lnTo>
                  <a:lnTo>
                    <a:pt x="311" y="461522"/>
                  </a:lnTo>
                  <a:lnTo>
                    <a:pt x="0" y="452818"/>
                  </a:lnTo>
                  <a:lnTo>
                    <a:pt x="506" y="443525"/>
                  </a:lnTo>
                  <a:lnTo>
                    <a:pt x="1326" y="433381"/>
                  </a:lnTo>
                  <a:lnTo>
                    <a:pt x="2146" y="422336"/>
                  </a:lnTo>
                  <a:lnTo>
                    <a:pt x="3003" y="410497"/>
                  </a:lnTo>
                  <a:lnTo>
                    <a:pt x="4177" y="398026"/>
                  </a:lnTo>
                  <a:lnTo>
                    <a:pt x="5817" y="385084"/>
                  </a:lnTo>
                  <a:lnTo>
                    <a:pt x="7917" y="371801"/>
                  </a:lnTo>
                  <a:lnTo>
                    <a:pt x="10405" y="358279"/>
                  </a:lnTo>
                  <a:lnTo>
                    <a:pt x="13189" y="344591"/>
                  </a:lnTo>
                  <a:lnTo>
                    <a:pt x="16024" y="330790"/>
                  </a:lnTo>
                  <a:lnTo>
                    <a:pt x="18541" y="316911"/>
                  </a:lnTo>
                  <a:lnTo>
                    <a:pt x="20568" y="302984"/>
                  </a:lnTo>
                  <a:lnTo>
                    <a:pt x="22266" y="289190"/>
                  </a:lnTo>
                  <a:lnTo>
                    <a:pt x="24021" y="275848"/>
                  </a:lnTo>
                  <a:lnTo>
                    <a:pt x="26051" y="263086"/>
                  </a:lnTo>
                  <a:lnTo>
                    <a:pt x="28247" y="250550"/>
                  </a:lnTo>
                  <a:lnTo>
                    <a:pt x="30268" y="237526"/>
                  </a:lnTo>
                  <a:lnTo>
                    <a:pt x="31929" y="223651"/>
                  </a:lnTo>
                  <a:lnTo>
                    <a:pt x="33366" y="209060"/>
                  </a:lnTo>
                  <a:lnTo>
                    <a:pt x="34938" y="194186"/>
                  </a:lnTo>
                  <a:lnTo>
                    <a:pt x="36843" y="179326"/>
                  </a:lnTo>
                  <a:lnTo>
                    <a:pt x="38953" y="164602"/>
                  </a:lnTo>
                  <a:lnTo>
                    <a:pt x="40916" y="150037"/>
                  </a:lnTo>
                  <a:lnTo>
                    <a:pt x="42538" y="135613"/>
                  </a:lnTo>
                  <a:lnTo>
                    <a:pt x="43949" y="121300"/>
                  </a:lnTo>
                  <a:lnTo>
                    <a:pt x="45503" y="107071"/>
                  </a:lnTo>
                  <a:lnTo>
                    <a:pt x="47400" y="92905"/>
                  </a:lnTo>
                  <a:lnTo>
                    <a:pt x="49675" y="78950"/>
                  </a:lnTo>
                  <a:lnTo>
                    <a:pt x="52281" y="65499"/>
                  </a:lnTo>
                  <a:lnTo>
                    <a:pt x="55143" y="52669"/>
                  </a:lnTo>
                  <a:lnTo>
                    <a:pt x="58032" y="40256"/>
                  </a:lnTo>
                  <a:lnTo>
                    <a:pt x="60584" y="27848"/>
                  </a:lnTo>
                  <a:lnTo>
                    <a:pt x="62654" y="15267"/>
                  </a:lnTo>
                  <a:lnTo>
                    <a:pt x="65097" y="4822"/>
                  </a:lnTo>
                  <a:lnTo>
                    <a:pt x="68547" y="0"/>
                  </a:lnTo>
                  <a:lnTo>
                    <a:pt x="72109" y="582"/>
                  </a:lnTo>
                  <a:lnTo>
                    <a:pt x="75549" y="4919"/>
                  </a:lnTo>
                  <a:lnTo>
                    <a:pt x="78921" y="11607"/>
                  </a:lnTo>
                  <a:lnTo>
                    <a:pt x="82285" y="19733"/>
                  </a:lnTo>
                  <a:lnTo>
                    <a:pt x="85669" y="28751"/>
                  </a:lnTo>
                  <a:lnTo>
                    <a:pt x="89080" y="38652"/>
                  </a:lnTo>
                  <a:lnTo>
                    <a:pt x="92517" y="49850"/>
                  </a:lnTo>
                  <a:lnTo>
                    <a:pt x="95979" y="62476"/>
                  </a:lnTo>
                  <a:lnTo>
                    <a:pt x="99625" y="76388"/>
                  </a:lnTo>
                  <a:lnTo>
                    <a:pt x="103757" y="91334"/>
                  </a:lnTo>
                  <a:lnTo>
                    <a:pt x="108503" y="107063"/>
                  </a:lnTo>
                  <a:lnTo>
                    <a:pt x="113826" y="123524"/>
                  </a:lnTo>
                  <a:lnTo>
                    <a:pt x="119624" y="140859"/>
                  </a:lnTo>
                  <a:lnTo>
                    <a:pt x="125780" y="159070"/>
                  </a:lnTo>
                  <a:lnTo>
                    <a:pt x="132031" y="177876"/>
                  </a:lnTo>
                  <a:lnTo>
                    <a:pt x="137994" y="196805"/>
                  </a:lnTo>
                  <a:lnTo>
                    <a:pt x="143483" y="215568"/>
                  </a:lnTo>
                  <a:lnTo>
                    <a:pt x="148489" y="233743"/>
                  </a:lnTo>
                  <a:lnTo>
                    <a:pt x="153086" y="250722"/>
                  </a:lnTo>
                  <a:lnTo>
                    <a:pt x="157364" y="266287"/>
                  </a:lnTo>
                  <a:lnTo>
                    <a:pt x="161408" y="280553"/>
                  </a:lnTo>
                  <a:lnTo>
                    <a:pt x="165284" y="293763"/>
                  </a:lnTo>
                  <a:lnTo>
                    <a:pt x="169044" y="306174"/>
                  </a:lnTo>
                  <a:lnTo>
                    <a:pt x="172722" y="318004"/>
                  </a:lnTo>
                  <a:lnTo>
                    <a:pt x="176346" y="329423"/>
                  </a:lnTo>
                  <a:lnTo>
                    <a:pt x="179932" y="340561"/>
                  </a:lnTo>
                  <a:lnTo>
                    <a:pt x="183493" y="351671"/>
                  </a:lnTo>
                  <a:lnTo>
                    <a:pt x="187037" y="363123"/>
                  </a:lnTo>
                  <a:lnTo>
                    <a:pt x="190570" y="375090"/>
                  </a:lnTo>
                  <a:lnTo>
                    <a:pt x="194094" y="387568"/>
                  </a:lnTo>
                  <a:lnTo>
                    <a:pt x="197614" y="400476"/>
                  </a:lnTo>
                  <a:lnTo>
                    <a:pt x="201135" y="413711"/>
                  </a:lnTo>
                  <a:lnTo>
                    <a:pt x="204822" y="427022"/>
                  </a:lnTo>
                  <a:lnTo>
                    <a:pt x="208983" y="440032"/>
                  </a:lnTo>
                  <a:lnTo>
                    <a:pt x="213734" y="452548"/>
                  </a:lnTo>
                  <a:lnTo>
                    <a:pt x="218544" y="464309"/>
                  </a:lnTo>
                  <a:lnTo>
                    <a:pt x="222695" y="476146"/>
                  </a:lnTo>
                  <a:lnTo>
                    <a:pt x="225436" y="490215"/>
                  </a:lnTo>
                  <a:lnTo>
                    <a:pt x="225711" y="510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81069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25136" y="7662"/>
                  </a:lnTo>
                  <a:lnTo>
                    <a:pt x="114007" y="5520"/>
                  </a:lnTo>
                  <a:lnTo>
                    <a:pt x="102408" y="3917"/>
                  </a:lnTo>
                  <a:lnTo>
                    <a:pt x="90247" y="2736"/>
                  </a:lnTo>
                  <a:lnTo>
                    <a:pt x="77587" y="1887"/>
                  </a:lnTo>
                  <a:lnTo>
                    <a:pt x="64545" y="1290"/>
                  </a:lnTo>
                  <a:lnTo>
                    <a:pt x="51635" y="875"/>
                  </a:lnTo>
                  <a:lnTo>
                    <a:pt x="38382" y="545"/>
                  </a:lnTo>
                  <a:lnTo>
                    <a:pt x="22507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981" y="515896"/>
              <a:ext cx="20657" cy="431669"/>
            </a:xfrm>
            <a:custGeom>
              <a:avLst/>
              <a:gdLst/>
              <a:ahLst/>
              <a:cxnLst/>
              <a:rect l="0" t="0" r="0" b="0"/>
              <a:pathLst>
                <a:path w="20657" h="431669">
                  <a:moveTo>
                    <a:pt x="10127" y="0"/>
                  </a:moveTo>
                  <a:lnTo>
                    <a:pt x="10060" y="11668"/>
                  </a:lnTo>
                  <a:lnTo>
                    <a:pt x="9420" y="22157"/>
                  </a:lnTo>
                  <a:lnTo>
                    <a:pt x="8128" y="32463"/>
                  </a:lnTo>
                  <a:lnTo>
                    <a:pt x="6441" y="42937"/>
                  </a:lnTo>
                  <a:lnTo>
                    <a:pt x="4773" y="53929"/>
                  </a:lnTo>
                  <a:lnTo>
                    <a:pt x="3360" y="65581"/>
                  </a:lnTo>
                  <a:lnTo>
                    <a:pt x="2262" y="78181"/>
                  </a:lnTo>
                  <a:lnTo>
                    <a:pt x="1451" y="92232"/>
                  </a:lnTo>
                  <a:lnTo>
                    <a:pt x="872" y="107869"/>
                  </a:lnTo>
                  <a:lnTo>
                    <a:pt x="466" y="124761"/>
                  </a:lnTo>
                  <a:lnTo>
                    <a:pt x="186" y="142316"/>
                  </a:lnTo>
                  <a:lnTo>
                    <a:pt x="0" y="160127"/>
                  </a:lnTo>
                  <a:lnTo>
                    <a:pt x="43" y="178152"/>
                  </a:lnTo>
                  <a:lnTo>
                    <a:pt x="603" y="196618"/>
                  </a:lnTo>
                  <a:lnTo>
                    <a:pt x="1793" y="215628"/>
                  </a:lnTo>
                  <a:lnTo>
                    <a:pt x="3406" y="234988"/>
                  </a:lnTo>
                  <a:lnTo>
                    <a:pt x="5028" y="254297"/>
                  </a:lnTo>
                  <a:lnTo>
                    <a:pt x="6417" y="273323"/>
                  </a:lnTo>
                  <a:lnTo>
                    <a:pt x="7671" y="291846"/>
                  </a:lnTo>
                  <a:lnTo>
                    <a:pt x="9119" y="309591"/>
                  </a:lnTo>
                  <a:lnTo>
                    <a:pt x="10941" y="326489"/>
                  </a:lnTo>
                  <a:lnTo>
                    <a:pt x="12995" y="342634"/>
                  </a:lnTo>
                  <a:lnTo>
                    <a:pt x="14920" y="358176"/>
                  </a:lnTo>
                  <a:lnTo>
                    <a:pt x="16513" y="373248"/>
                  </a:lnTo>
                  <a:lnTo>
                    <a:pt x="17737" y="387371"/>
                  </a:lnTo>
                  <a:lnTo>
                    <a:pt x="18766" y="400847"/>
                  </a:lnTo>
                  <a:lnTo>
                    <a:pt x="19687" y="414862"/>
                  </a:lnTo>
                  <a:lnTo>
                    <a:pt x="2065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10652" y="684352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62" y="6612"/>
                  </a:lnTo>
                  <a:lnTo>
                    <a:pt x="224382" y="7792"/>
                  </a:lnTo>
                  <a:lnTo>
                    <a:pt x="212570" y="8641"/>
                  </a:lnTo>
                  <a:lnTo>
                    <a:pt x="200112" y="9243"/>
                  </a:lnTo>
                  <a:lnTo>
                    <a:pt x="187174" y="9830"/>
                  </a:lnTo>
                  <a:lnTo>
                    <a:pt x="173893" y="10762"/>
                  </a:lnTo>
                  <a:lnTo>
                    <a:pt x="160371" y="12205"/>
                  </a:lnTo>
                  <a:lnTo>
                    <a:pt x="146683" y="13988"/>
                  </a:lnTo>
                  <a:lnTo>
                    <a:pt x="132881" y="15724"/>
                  </a:lnTo>
                  <a:lnTo>
                    <a:pt x="119006" y="17191"/>
                  </a:lnTo>
                  <a:lnTo>
                    <a:pt x="105248" y="18496"/>
                  </a:lnTo>
                  <a:lnTo>
                    <a:pt x="91929" y="19979"/>
                  </a:lnTo>
                  <a:lnTo>
                    <a:pt x="79192" y="21824"/>
                  </a:lnTo>
                  <a:lnTo>
                    <a:pt x="66885" y="23903"/>
                  </a:lnTo>
                  <a:lnTo>
                    <a:pt x="53132" y="26063"/>
                  </a:lnTo>
                  <a:lnTo>
                    <a:pt x="33374" y="2849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47564" y="463253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7729" y="8869"/>
                  </a:lnTo>
                  <a:lnTo>
                    <a:pt x="6227" y="17856"/>
                  </a:lnTo>
                  <a:lnTo>
                    <a:pt x="5912" y="27846"/>
                  </a:lnTo>
                  <a:lnTo>
                    <a:pt x="6245" y="38654"/>
                  </a:lnTo>
                  <a:lnTo>
                    <a:pt x="6416" y="49817"/>
                  </a:lnTo>
                  <a:lnTo>
                    <a:pt x="5983" y="61032"/>
                  </a:lnTo>
                  <a:lnTo>
                    <a:pt x="5015" y="72489"/>
                  </a:lnTo>
                  <a:lnTo>
                    <a:pt x="3893" y="84771"/>
                  </a:lnTo>
                  <a:lnTo>
                    <a:pt x="2876" y="98147"/>
                  </a:lnTo>
                  <a:lnTo>
                    <a:pt x="2058" y="112741"/>
                  </a:lnTo>
                  <a:lnTo>
                    <a:pt x="1442" y="128680"/>
                  </a:lnTo>
                  <a:lnTo>
                    <a:pt x="996" y="145890"/>
                  </a:lnTo>
                  <a:lnTo>
                    <a:pt x="681" y="164161"/>
                  </a:lnTo>
                  <a:lnTo>
                    <a:pt x="462" y="183249"/>
                  </a:lnTo>
                  <a:lnTo>
                    <a:pt x="312" y="202938"/>
                  </a:lnTo>
                  <a:lnTo>
                    <a:pt x="210" y="223056"/>
                  </a:lnTo>
                  <a:lnTo>
                    <a:pt x="141" y="243474"/>
                  </a:lnTo>
                  <a:lnTo>
                    <a:pt x="95" y="264093"/>
                  </a:lnTo>
                  <a:lnTo>
                    <a:pt x="64" y="284686"/>
                  </a:lnTo>
                  <a:lnTo>
                    <a:pt x="43" y="304898"/>
                  </a:lnTo>
                  <a:lnTo>
                    <a:pt x="33" y="324570"/>
                  </a:lnTo>
                  <a:lnTo>
                    <a:pt x="197" y="343714"/>
                  </a:lnTo>
                  <a:lnTo>
                    <a:pt x="839" y="362415"/>
                  </a:lnTo>
                  <a:lnTo>
                    <a:pt x="2083" y="380772"/>
                  </a:lnTo>
                  <a:lnTo>
                    <a:pt x="3733" y="398712"/>
                  </a:lnTo>
                  <a:lnTo>
                    <a:pt x="5379" y="415998"/>
                  </a:lnTo>
                  <a:lnTo>
                    <a:pt x="6776" y="432543"/>
                  </a:lnTo>
                  <a:lnTo>
                    <a:pt x="7669" y="448006"/>
                  </a:lnTo>
                  <a:lnTo>
                    <a:pt x="7695" y="463345"/>
                  </a:lnTo>
                  <a:lnTo>
                    <a:pt x="5734" y="48102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6248" y="725437"/>
              <a:ext cx="195587" cy="214400"/>
            </a:xfrm>
            <a:custGeom>
              <a:avLst/>
              <a:gdLst/>
              <a:ahLst/>
              <a:cxnLst/>
              <a:rect l="0" t="0" r="0" b="0"/>
              <a:pathLst>
                <a:path w="195587" h="214400">
                  <a:moveTo>
                    <a:pt x="111358" y="85257"/>
                  </a:moveTo>
                  <a:lnTo>
                    <a:pt x="114157" y="76456"/>
                  </a:lnTo>
                  <a:lnTo>
                    <a:pt x="115659" y="68109"/>
                  </a:lnTo>
                  <a:lnTo>
                    <a:pt x="115961" y="59410"/>
                  </a:lnTo>
                  <a:lnTo>
                    <a:pt x="115109" y="50289"/>
                  </a:lnTo>
                  <a:lnTo>
                    <a:pt x="112993" y="40794"/>
                  </a:lnTo>
                  <a:lnTo>
                    <a:pt x="109662" y="31016"/>
                  </a:lnTo>
                  <a:lnTo>
                    <a:pt x="104981" y="21520"/>
                  </a:lnTo>
                  <a:lnTo>
                    <a:pt x="98565" y="13291"/>
                  </a:lnTo>
                  <a:lnTo>
                    <a:pt x="90370" y="6774"/>
                  </a:lnTo>
                  <a:lnTo>
                    <a:pt x="80953" y="2232"/>
                  </a:lnTo>
                  <a:lnTo>
                    <a:pt x="71256" y="0"/>
                  </a:lnTo>
                  <a:lnTo>
                    <a:pt x="61850" y="30"/>
                  </a:lnTo>
                  <a:lnTo>
                    <a:pt x="52928" y="2303"/>
                  </a:lnTo>
                  <a:lnTo>
                    <a:pt x="44483" y="7012"/>
                  </a:lnTo>
                  <a:lnTo>
                    <a:pt x="36440" y="14022"/>
                  </a:lnTo>
                  <a:lnTo>
                    <a:pt x="28869" y="22793"/>
                  </a:lnTo>
                  <a:lnTo>
                    <a:pt x="21996" y="32580"/>
                  </a:lnTo>
                  <a:lnTo>
                    <a:pt x="15891" y="42866"/>
                  </a:lnTo>
                  <a:lnTo>
                    <a:pt x="10636" y="53531"/>
                  </a:lnTo>
                  <a:lnTo>
                    <a:pt x="6404" y="64749"/>
                  </a:lnTo>
                  <a:lnTo>
                    <a:pt x="3192" y="76591"/>
                  </a:lnTo>
                  <a:lnTo>
                    <a:pt x="1018" y="89002"/>
                  </a:lnTo>
                  <a:lnTo>
                    <a:pt x="0" y="101872"/>
                  </a:lnTo>
                  <a:lnTo>
                    <a:pt x="92" y="115091"/>
                  </a:lnTo>
                  <a:lnTo>
                    <a:pt x="1119" y="128563"/>
                  </a:lnTo>
                  <a:lnTo>
                    <a:pt x="2871" y="142213"/>
                  </a:lnTo>
                  <a:lnTo>
                    <a:pt x="5162" y="155979"/>
                  </a:lnTo>
                  <a:lnTo>
                    <a:pt x="8004" y="169493"/>
                  </a:lnTo>
                  <a:lnTo>
                    <a:pt x="11589" y="182114"/>
                  </a:lnTo>
                  <a:lnTo>
                    <a:pt x="15964" y="193547"/>
                  </a:lnTo>
                  <a:lnTo>
                    <a:pt x="21037" y="203189"/>
                  </a:lnTo>
                  <a:lnTo>
                    <a:pt x="26668" y="210005"/>
                  </a:lnTo>
                  <a:lnTo>
                    <a:pt x="32715" y="213689"/>
                  </a:lnTo>
                  <a:lnTo>
                    <a:pt x="39064" y="214399"/>
                  </a:lnTo>
                  <a:lnTo>
                    <a:pt x="45625" y="212383"/>
                  </a:lnTo>
                  <a:lnTo>
                    <a:pt x="52329" y="208068"/>
                  </a:lnTo>
                  <a:lnTo>
                    <a:pt x="58965" y="201956"/>
                  </a:lnTo>
                  <a:lnTo>
                    <a:pt x="65195" y="194508"/>
                  </a:lnTo>
                  <a:lnTo>
                    <a:pt x="70861" y="186097"/>
                  </a:lnTo>
                  <a:lnTo>
                    <a:pt x="75819" y="176843"/>
                  </a:lnTo>
                  <a:lnTo>
                    <a:pt x="79850" y="166648"/>
                  </a:lnTo>
                  <a:lnTo>
                    <a:pt x="82936" y="155529"/>
                  </a:lnTo>
                  <a:lnTo>
                    <a:pt x="85365" y="143621"/>
                  </a:lnTo>
                  <a:lnTo>
                    <a:pt x="87619" y="131095"/>
                  </a:lnTo>
                  <a:lnTo>
                    <a:pt x="89988" y="118110"/>
                  </a:lnTo>
                  <a:lnTo>
                    <a:pt x="92412" y="104798"/>
                  </a:lnTo>
                  <a:lnTo>
                    <a:pt x="94587" y="91254"/>
                  </a:lnTo>
                  <a:lnTo>
                    <a:pt x="96350" y="77655"/>
                  </a:lnTo>
                  <a:lnTo>
                    <a:pt x="97795" y="67674"/>
                  </a:lnTo>
                  <a:lnTo>
                    <a:pt x="98975" y="65812"/>
                  </a:lnTo>
                  <a:lnTo>
                    <a:pt x="99759" y="70608"/>
                  </a:lnTo>
                  <a:lnTo>
                    <a:pt x="100560" y="79538"/>
                  </a:lnTo>
                  <a:lnTo>
                    <a:pt x="102116" y="90411"/>
                  </a:lnTo>
                  <a:lnTo>
                    <a:pt x="104766" y="101940"/>
                  </a:lnTo>
                  <a:lnTo>
                    <a:pt x="108330" y="113532"/>
                  </a:lnTo>
                  <a:lnTo>
                    <a:pt x="112325" y="124969"/>
                  </a:lnTo>
                  <a:lnTo>
                    <a:pt x="116418" y="136197"/>
                  </a:lnTo>
                  <a:lnTo>
                    <a:pt x="120621" y="147071"/>
                  </a:lnTo>
                  <a:lnTo>
                    <a:pt x="125193" y="157321"/>
                  </a:lnTo>
                  <a:lnTo>
                    <a:pt x="130270" y="166850"/>
                  </a:lnTo>
                  <a:lnTo>
                    <a:pt x="136001" y="175558"/>
                  </a:lnTo>
                  <a:lnTo>
                    <a:pt x="142613" y="183264"/>
                  </a:lnTo>
                  <a:lnTo>
                    <a:pt x="150131" y="189956"/>
                  </a:lnTo>
                  <a:lnTo>
                    <a:pt x="158174" y="195439"/>
                  </a:lnTo>
                  <a:lnTo>
                    <a:pt x="166941" y="199674"/>
                  </a:lnTo>
                  <a:lnTo>
                    <a:pt x="178319" y="201917"/>
                  </a:lnTo>
                  <a:lnTo>
                    <a:pt x="195586" y="201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45249" y="698450"/>
              <a:ext cx="144513" cy="208035"/>
            </a:xfrm>
            <a:custGeom>
              <a:avLst/>
              <a:gdLst/>
              <a:ahLst/>
              <a:cxnLst/>
              <a:rect l="0" t="0" r="0" b="0"/>
              <a:pathLst>
                <a:path w="144513" h="208035">
                  <a:moveTo>
                    <a:pt x="7642" y="80658"/>
                  </a:moveTo>
                  <a:lnTo>
                    <a:pt x="7642" y="92460"/>
                  </a:lnTo>
                  <a:lnTo>
                    <a:pt x="7642" y="104230"/>
                  </a:lnTo>
                  <a:lnTo>
                    <a:pt x="7646" y="117115"/>
                  </a:lnTo>
                  <a:lnTo>
                    <a:pt x="7819" y="130791"/>
                  </a:lnTo>
                  <a:lnTo>
                    <a:pt x="8467" y="144470"/>
                  </a:lnTo>
                  <a:lnTo>
                    <a:pt x="9721" y="157691"/>
                  </a:lnTo>
                  <a:lnTo>
                    <a:pt x="11546" y="170488"/>
                  </a:lnTo>
                  <a:lnTo>
                    <a:pt x="13843" y="183216"/>
                  </a:lnTo>
                  <a:lnTo>
                    <a:pt x="16463" y="196011"/>
                  </a:lnTo>
                  <a:lnTo>
                    <a:pt x="18058" y="205570"/>
                  </a:lnTo>
                  <a:lnTo>
                    <a:pt x="17396" y="208034"/>
                  </a:lnTo>
                  <a:lnTo>
                    <a:pt x="15636" y="204936"/>
                  </a:lnTo>
                  <a:lnTo>
                    <a:pt x="13728" y="197758"/>
                  </a:lnTo>
                  <a:lnTo>
                    <a:pt x="12072" y="187543"/>
                  </a:lnTo>
                  <a:lnTo>
                    <a:pt x="10608" y="175269"/>
                  </a:lnTo>
                  <a:lnTo>
                    <a:pt x="9004" y="161880"/>
                  </a:lnTo>
                  <a:lnTo>
                    <a:pt x="7071" y="147980"/>
                  </a:lnTo>
                  <a:lnTo>
                    <a:pt x="4940" y="133881"/>
                  </a:lnTo>
                  <a:lnTo>
                    <a:pt x="2961" y="119725"/>
                  </a:lnTo>
                  <a:lnTo>
                    <a:pt x="1337" y="105570"/>
                  </a:lnTo>
                  <a:lnTo>
                    <a:pt x="263" y="91436"/>
                  </a:lnTo>
                  <a:lnTo>
                    <a:pt x="0" y="77324"/>
                  </a:lnTo>
                  <a:lnTo>
                    <a:pt x="610" y="63241"/>
                  </a:lnTo>
                  <a:lnTo>
                    <a:pt x="2156" y="49511"/>
                  </a:lnTo>
                  <a:lnTo>
                    <a:pt x="4790" y="36743"/>
                  </a:lnTo>
                  <a:lnTo>
                    <a:pt x="8492" y="25207"/>
                  </a:lnTo>
                  <a:lnTo>
                    <a:pt x="13265" y="15326"/>
                  </a:lnTo>
                  <a:lnTo>
                    <a:pt x="19217" y="7817"/>
                  </a:lnTo>
                  <a:lnTo>
                    <a:pt x="26291" y="2850"/>
                  </a:lnTo>
                  <a:lnTo>
                    <a:pt x="34141" y="294"/>
                  </a:lnTo>
                  <a:lnTo>
                    <a:pt x="42249" y="0"/>
                  </a:lnTo>
                  <a:lnTo>
                    <a:pt x="50291" y="1659"/>
                  </a:lnTo>
                  <a:lnTo>
                    <a:pt x="58147" y="5193"/>
                  </a:lnTo>
                  <a:lnTo>
                    <a:pt x="65802" y="10829"/>
                  </a:lnTo>
                  <a:lnTo>
                    <a:pt x="73279" y="18501"/>
                  </a:lnTo>
                  <a:lnTo>
                    <a:pt x="80453" y="27735"/>
                  </a:lnTo>
                  <a:lnTo>
                    <a:pt x="87051" y="37841"/>
                  </a:lnTo>
                  <a:lnTo>
                    <a:pt x="92974" y="48345"/>
                  </a:lnTo>
                  <a:lnTo>
                    <a:pt x="98274" y="59158"/>
                  </a:lnTo>
                  <a:lnTo>
                    <a:pt x="103068" y="70476"/>
                  </a:lnTo>
                  <a:lnTo>
                    <a:pt x="107480" y="82381"/>
                  </a:lnTo>
                  <a:lnTo>
                    <a:pt x="111614" y="94663"/>
                  </a:lnTo>
                  <a:lnTo>
                    <a:pt x="115550" y="106916"/>
                  </a:lnTo>
                  <a:lnTo>
                    <a:pt x="119350" y="118906"/>
                  </a:lnTo>
                  <a:lnTo>
                    <a:pt x="123055" y="130738"/>
                  </a:lnTo>
                  <a:lnTo>
                    <a:pt x="126697" y="142750"/>
                  </a:lnTo>
                  <a:lnTo>
                    <a:pt x="130290" y="155109"/>
                  </a:lnTo>
                  <a:lnTo>
                    <a:pt x="133699" y="167235"/>
                  </a:lnTo>
                  <a:lnTo>
                    <a:pt x="136970" y="179070"/>
                  </a:lnTo>
                  <a:lnTo>
                    <a:pt x="140392" y="191658"/>
                  </a:lnTo>
                  <a:lnTo>
                    <a:pt x="144512" y="207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7193" y="473782"/>
              <a:ext cx="18383" cy="410612"/>
            </a:xfrm>
            <a:custGeom>
              <a:avLst/>
              <a:gdLst/>
              <a:ahLst/>
              <a:cxnLst/>
              <a:rect l="0" t="0" r="0" b="0"/>
              <a:pathLst>
                <a:path w="18383" h="410612">
                  <a:moveTo>
                    <a:pt x="7853" y="0"/>
                  </a:moveTo>
                  <a:lnTo>
                    <a:pt x="7849" y="8674"/>
                  </a:lnTo>
                  <a:lnTo>
                    <a:pt x="7676" y="21021"/>
                  </a:lnTo>
                  <a:lnTo>
                    <a:pt x="7028" y="35199"/>
                  </a:lnTo>
                  <a:lnTo>
                    <a:pt x="5779" y="50458"/>
                  </a:lnTo>
                  <a:lnTo>
                    <a:pt x="4126" y="66270"/>
                  </a:lnTo>
                  <a:lnTo>
                    <a:pt x="2478" y="82104"/>
                  </a:lnTo>
                  <a:lnTo>
                    <a:pt x="1080" y="97670"/>
                  </a:lnTo>
                  <a:lnTo>
                    <a:pt x="160" y="112730"/>
                  </a:lnTo>
                  <a:lnTo>
                    <a:pt x="0" y="127003"/>
                  </a:lnTo>
                  <a:lnTo>
                    <a:pt x="671" y="140438"/>
                  </a:lnTo>
                  <a:lnTo>
                    <a:pt x="1919" y="153785"/>
                  </a:lnTo>
                  <a:lnTo>
                    <a:pt x="3287" y="168425"/>
                  </a:lnTo>
                  <a:lnTo>
                    <a:pt x="4499" y="185025"/>
                  </a:lnTo>
                  <a:lnTo>
                    <a:pt x="5462" y="203415"/>
                  </a:lnTo>
                  <a:lnTo>
                    <a:pt x="6182" y="222983"/>
                  </a:lnTo>
                  <a:lnTo>
                    <a:pt x="6706" y="243212"/>
                  </a:lnTo>
                  <a:lnTo>
                    <a:pt x="7244" y="263473"/>
                  </a:lnTo>
                  <a:lnTo>
                    <a:pt x="8145" y="282980"/>
                  </a:lnTo>
                  <a:lnTo>
                    <a:pt x="9567" y="301387"/>
                  </a:lnTo>
                  <a:lnTo>
                    <a:pt x="11338" y="318708"/>
                  </a:lnTo>
                  <a:lnTo>
                    <a:pt x="13066" y="335122"/>
                  </a:lnTo>
                  <a:lnTo>
                    <a:pt x="14522" y="350818"/>
                  </a:lnTo>
                  <a:lnTo>
                    <a:pt x="15654" y="365379"/>
                  </a:lnTo>
                  <a:lnTo>
                    <a:pt x="16610" y="379204"/>
                  </a:lnTo>
                  <a:lnTo>
                    <a:pt x="17471" y="393514"/>
                  </a:lnTo>
                  <a:lnTo>
                    <a:pt x="1838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89761" y="652766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374" y="67"/>
                  </a:lnTo>
                  <a:lnTo>
                    <a:pt x="177885" y="708"/>
                  </a:lnTo>
                  <a:lnTo>
                    <a:pt x="167579" y="2000"/>
                  </a:lnTo>
                  <a:lnTo>
                    <a:pt x="157104" y="3686"/>
                  </a:lnTo>
                  <a:lnTo>
                    <a:pt x="146112" y="5355"/>
                  </a:lnTo>
                  <a:lnTo>
                    <a:pt x="134474" y="6772"/>
                  </a:lnTo>
                  <a:lnTo>
                    <a:pt x="122393" y="8043"/>
                  </a:lnTo>
                  <a:lnTo>
                    <a:pt x="110287" y="9502"/>
                  </a:lnTo>
                  <a:lnTo>
                    <a:pt x="98400" y="11330"/>
                  </a:lnTo>
                  <a:lnTo>
                    <a:pt x="86639" y="13389"/>
                  </a:lnTo>
                  <a:lnTo>
                    <a:pt x="74677" y="15317"/>
                  </a:lnTo>
                  <a:lnTo>
                    <a:pt x="62346" y="16911"/>
                  </a:lnTo>
                  <a:lnTo>
                    <a:pt x="50041" y="18136"/>
                  </a:lnTo>
                  <a:lnTo>
                    <a:pt x="37322" y="19166"/>
                  </a:lnTo>
                  <a:lnTo>
                    <a:pt x="21951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1917" y="76858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8"/>
                  </a:lnTo>
                  <a:lnTo>
                    <a:pt x="6772" y="79088"/>
                  </a:lnTo>
                  <a:lnTo>
                    <a:pt x="8074" y="92897"/>
                  </a:lnTo>
                  <a:lnTo>
                    <a:pt x="9907" y="106180"/>
                  </a:lnTo>
                  <a:lnTo>
                    <a:pt x="13545" y="12009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10860" y="64223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20885" y="706669"/>
              <a:ext cx="195302" cy="165842"/>
            </a:xfrm>
            <a:custGeom>
              <a:avLst/>
              <a:gdLst/>
              <a:ahLst/>
              <a:cxnLst/>
              <a:rect l="0" t="0" r="0" b="0"/>
              <a:pathLst>
                <a:path w="195302" h="165842">
                  <a:moveTo>
                    <a:pt x="111073" y="30325"/>
                  </a:moveTo>
                  <a:lnTo>
                    <a:pt x="108005" y="21658"/>
                  </a:lnTo>
                  <a:lnTo>
                    <a:pt x="103943" y="14592"/>
                  </a:lnTo>
                  <a:lnTo>
                    <a:pt x="98445" y="8500"/>
                  </a:lnTo>
                  <a:lnTo>
                    <a:pt x="91513" y="3617"/>
                  </a:lnTo>
                  <a:lnTo>
                    <a:pt x="83066" y="700"/>
                  </a:lnTo>
                  <a:lnTo>
                    <a:pt x="73225" y="0"/>
                  </a:lnTo>
                  <a:lnTo>
                    <a:pt x="62560" y="1310"/>
                  </a:lnTo>
                  <a:lnTo>
                    <a:pt x="51955" y="4240"/>
                  </a:lnTo>
                  <a:lnTo>
                    <a:pt x="41910" y="8397"/>
                  </a:lnTo>
                  <a:lnTo>
                    <a:pt x="32713" y="13609"/>
                  </a:lnTo>
                  <a:lnTo>
                    <a:pt x="24609" y="19921"/>
                  </a:lnTo>
                  <a:lnTo>
                    <a:pt x="17609" y="27278"/>
                  </a:lnTo>
                  <a:lnTo>
                    <a:pt x="11722" y="35674"/>
                  </a:lnTo>
                  <a:lnTo>
                    <a:pt x="7050" y="45220"/>
                  </a:lnTo>
                  <a:lnTo>
                    <a:pt x="3536" y="55862"/>
                  </a:lnTo>
                  <a:lnTo>
                    <a:pt x="1157" y="67264"/>
                  </a:lnTo>
                  <a:lnTo>
                    <a:pt x="0" y="78910"/>
                  </a:lnTo>
                  <a:lnTo>
                    <a:pt x="3" y="90477"/>
                  </a:lnTo>
                  <a:lnTo>
                    <a:pt x="1139" y="101683"/>
                  </a:lnTo>
                  <a:lnTo>
                    <a:pt x="3497" y="112208"/>
                  </a:lnTo>
                  <a:lnTo>
                    <a:pt x="7013" y="121952"/>
                  </a:lnTo>
                  <a:lnTo>
                    <a:pt x="11662" y="130987"/>
                  </a:lnTo>
                  <a:lnTo>
                    <a:pt x="17531" y="139449"/>
                  </a:lnTo>
                  <a:lnTo>
                    <a:pt x="24558" y="147466"/>
                  </a:lnTo>
                  <a:lnTo>
                    <a:pt x="32717" y="154666"/>
                  </a:lnTo>
                  <a:lnTo>
                    <a:pt x="42096" y="160218"/>
                  </a:lnTo>
                  <a:lnTo>
                    <a:pt x="52624" y="163802"/>
                  </a:lnTo>
                  <a:lnTo>
                    <a:pt x="63947" y="165564"/>
                  </a:lnTo>
                  <a:lnTo>
                    <a:pt x="75539" y="165841"/>
                  </a:lnTo>
                  <a:lnTo>
                    <a:pt x="87075" y="164991"/>
                  </a:lnTo>
                  <a:lnTo>
                    <a:pt x="98429" y="163321"/>
                  </a:lnTo>
                  <a:lnTo>
                    <a:pt x="109586" y="161071"/>
                  </a:lnTo>
                  <a:lnTo>
                    <a:pt x="120573" y="158418"/>
                  </a:lnTo>
                  <a:lnTo>
                    <a:pt x="131426" y="155487"/>
                  </a:lnTo>
                  <a:lnTo>
                    <a:pt x="142180" y="152367"/>
                  </a:lnTo>
                  <a:lnTo>
                    <a:pt x="152850" y="149124"/>
                  </a:lnTo>
                  <a:lnTo>
                    <a:pt x="163002" y="145951"/>
                  </a:lnTo>
                  <a:lnTo>
                    <a:pt x="172760" y="142863"/>
                  </a:lnTo>
                  <a:lnTo>
                    <a:pt x="182981" y="139589"/>
                  </a:lnTo>
                  <a:lnTo>
                    <a:pt x="195301" y="135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54223" y="473747"/>
              <a:ext cx="354851" cy="415887"/>
            </a:xfrm>
            <a:custGeom>
              <a:avLst/>
              <a:gdLst/>
              <a:ahLst/>
              <a:cxnLst/>
              <a:rect l="0" t="0" r="0" b="0"/>
              <a:pathLst>
                <a:path w="354851" h="415887">
                  <a:moveTo>
                    <a:pt x="198916" y="42149"/>
                  </a:moveTo>
                  <a:lnTo>
                    <a:pt x="195916" y="33415"/>
                  </a:lnTo>
                  <a:lnTo>
                    <a:pt x="192493" y="25708"/>
                  </a:lnTo>
                  <a:lnTo>
                    <a:pt x="188288" y="18320"/>
                  </a:lnTo>
                  <a:lnTo>
                    <a:pt x="183042" y="11577"/>
                  </a:lnTo>
                  <a:lnTo>
                    <a:pt x="176264" y="6343"/>
                  </a:lnTo>
                  <a:lnTo>
                    <a:pt x="167832" y="2978"/>
                  </a:lnTo>
                  <a:lnTo>
                    <a:pt x="158092" y="1364"/>
                  </a:lnTo>
                  <a:lnTo>
                    <a:pt x="147649" y="1187"/>
                  </a:lnTo>
                  <a:lnTo>
                    <a:pt x="136926" y="2108"/>
                  </a:lnTo>
                  <a:lnTo>
                    <a:pt x="126136" y="3996"/>
                  </a:lnTo>
                  <a:lnTo>
                    <a:pt x="115367" y="6924"/>
                  </a:lnTo>
                  <a:lnTo>
                    <a:pt x="104649" y="10856"/>
                  </a:lnTo>
                  <a:lnTo>
                    <a:pt x="94148" y="15799"/>
                  </a:lnTo>
                  <a:lnTo>
                    <a:pt x="84162" y="21872"/>
                  </a:lnTo>
                  <a:lnTo>
                    <a:pt x="74813" y="29040"/>
                  </a:lnTo>
                  <a:lnTo>
                    <a:pt x="66059" y="37295"/>
                  </a:lnTo>
                  <a:lnTo>
                    <a:pt x="57792" y="46739"/>
                  </a:lnTo>
                  <a:lnTo>
                    <a:pt x="49895" y="57315"/>
                  </a:lnTo>
                  <a:lnTo>
                    <a:pt x="42269" y="68840"/>
                  </a:lnTo>
                  <a:lnTo>
                    <a:pt x="34834" y="81101"/>
                  </a:lnTo>
                  <a:lnTo>
                    <a:pt x="27541" y="93907"/>
                  </a:lnTo>
                  <a:lnTo>
                    <a:pt x="20677" y="107269"/>
                  </a:lnTo>
                  <a:lnTo>
                    <a:pt x="14826" y="121377"/>
                  </a:lnTo>
                  <a:lnTo>
                    <a:pt x="10227" y="136272"/>
                  </a:lnTo>
                  <a:lnTo>
                    <a:pt x="6801" y="151698"/>
                  </a:lnTo>
                  <a:lnTo>
                    <a:pt x="4336" y="167207"/>
                  </a:lnTo>
                  <a:lnTo>
                    <a:pt x="2603" y="182533"/>
                  </a:lnTo>
                  <a:lnTo>
                    <a:pt x="1404" y="197757"/>
                  </a:lnTo>
                  <a:lnTo>
                    <a:pt x="582" y="213198"/>
                  </a:lnTo>
                  <a:lnTo>
                    <a:pt x="33" y="229027"/>
                  </a:lnTo>
                  <a:lnTo>
                    <a:pt x="0" y="245098"/>
                  </a:lnTo>
                  <a:lnTo>
                    <a:pt x="1043" y="261048"/>
                  </a:lnTo>
                  <a:lnTo>
                    <a:pt x="3378" y="276665"/>
                  </a:lnTo>
                  <a:lnTo>
                    <a:pt x="6915" y="291746"/>
                  </a:lnTo>
                  <a:lnTo>
                    <a:pt x="11431" y="306026"/>
                  </a:lnTo>
                  <a:lnTo>
                    <a:pt x="16692" y="319440"/>
                  </a:lnTo>
                  <a:lnTo>
                    <a:pt x="22495" y="331923"/>
                  </a:lnTo>
                  <a:lnTo>
                    <a:pt x="28681" y="343320"/>
                  </a:lnTo>
                  <a:lnTo>
                    <a:pt x="35138" y="353657"/>
                  </a:lnTo>
                  <a:lnTo>
                    <a:pt x="41947" y="363092"/>
                  </a:lnTo>
                  <a:lnTo>
                    <a:pt x="49357" y="371824"/>
                  </a:lnTo>
                  <a:lnTo>
                    <a:pt x="57456" y="380032"/>
                  </a:lnTo>
                  <a:lnTo>
                    <a:pt x="66184" y="387698"/>
                  </a:lnTo>
                  <a:lnTo>
                    <a:pt x="75422" y="394628"/>
                  </a:lnTo>
                  <a:lnTo>
                    <a:pt x="85054" y="400768"/>
                  </a:lnTo>
                  <a:lnTo>
                    <a:pt x="95303" y="406045"/>
                  </a:lnTo>
                  <a:lnTo>
                    <a:pt x="106700" y="410290"/>
                  </a:lnTo>
                  <a:lnTo>
                    <a:pt x="119435" y="413506"/>
                  </a:lnTo>
                  <a:lnTo>
                    <a:pt x="133072" y="415513"/>
                  </a:lnTo>
                  <a:lnTo>
                    <a:pt x="146765" y="415886"/>
                  </a:lnTo>
                  <a:lnTo>
                    <a:pt x="160014" y="414548"/>
                  </a:lnTo>
                  <a:lnTo>
                    <a:pt x="172842" y="411870"/>
                  </a:lnTo>
                  <a:lnTo>
                    <a:pt x="185594" y="408471"/>
                  </a:lnTo>
                  <a:lnTo>
                    <a:pt x="198501" y="404773"/>
                  </a:lnTo>
                  <a:lnTo>
                    <a:pt x="211474" y="400666"/>
                  </a:lnTo>
                  <a:lnTo>
                    <a:pt x="224198" y="395625"/>
                  </a:lnTo>
                  <a:lnTo>
                    <a:pt x="236499" y="389419"/>
                  </a:lnTo>
                  <a:lnTo>
                    <a:pt x="248202" y="382115"/>
                  </a:lnTo>
                  <a:lnTo>
                    <a:pt x="259062" y="373909"/>
                  </a:lnTo>
                  <a:lnTo>
                    <a:pt x="269031" y="365019"/>
                  </a:lnTo>
                  <a:lnTo>
                    <a:pt x="278216" y="355795"/>
                  </a:lnTo>
                  <a:lnTo>
                    <a:pt x="286780" y="346690"/>
                  </a:lnTo>
                  <a:lnTo>
                    <a:pt x="294878" y="337933"/>
                  </a:lnTo>
                  <a:lnTo>
                    <a:pt x="302642" y="329240"/>
                  </a:lnTo>
                  <a:lnTo>
                    <a:pt x="310169" y="319952"/>
                  </a:lnTo>
                  <a:lnTo>
                    <a:pt x="317528" y="309730"/>
                  </a:lnTo>
                  <a:lnTo>
                    <a:pt x="324607" y="298404"/>
                  </a:lnTo>
                  <a:lnTo>
                    <a:pt x="331134" y="285811"/>
                  </a:lnTo>
                  <a:lnTo>
                    <a:pt x="337000" y="272000"/>
                  </a:lnTo>
                  <a:lnTo>
                    <a:pt x="342091" y="257164"/>
                  </a:lnTo>
                  <a:lnTo>
                    <a:pt x="346213" y="241536"/>
                  </a:lnTo>
                  <a:lnTo>
                    <a:pt x="349354" y="225328"/>
                  </a:lnTo>
                  <a:lnTo>
                    <a:pt x="351651" y="208870"/>
                  </a:lnTo>
                  <a:lnTo>
                    <a:pt x="353282" y="192595"/>
                  </a:lnTo>
                  <a:lnTo>
                    <a:pt x="354411" y="176724"/>
                  </a:lnTo>
                  <a:lnTo>
                    <a:pt x="354850" y="161287"/>
                  </a:lnTo>
                  <a:lnTo>
                    <a:pt x="354087" y="146228"/>
                  </a:lnTo>
                  <a:lnTo>
                    <a:pt x="351948" y="131465"/>
                  </a:lnTo>
                  <a:lnTo>
                    <a:pt x="348715" y="116922"/>
                  </a:lnTo>
                  <a:lnTo>
                    <a:pt x="344934" y="102536"/>
                  </a:lnTo>
                  <a:lnTo>
                    <a:pt x="340977" y="88271"/>
                  </a:lnTo>
                  <a:lnTo>
                    <a:pt x="336694" y="74418"/>
                  </a:lnTo>
                  <a:lnTo>
                    <a:pt x="331534" y="61568"/>
                  </a:lnTo>
                  <a:lnTo>
                    <a:pt x="325244" y="49964"/>
                  </a:lnTo>
                  <a:lnTo>
                    <a:pt x="317714" y="39528"/>
                  </a:lnTo>
                  <a:lnTo>
                    <a:pt x="308824" y="30050"/>
                  </a:lnTo>
                  <a:lnTo>
                    <a:pt x="298657" y="21316"/>
                  </a:lnTo>
                  <a:lnTo>
                    <a:pt x="287591" y="13619"/>
                  </a:lnTo>
                  <a:lnTo>
                    <a:pt x="276179" y="7725"/>
                  </a:lnTo>
                  <a:lnTo>
                    <a:pt x="264773" y="3904"/>
                  </a:lnTo>
                  <a:lnTo>
                    <a:pt x="253579" y="1812"/>
                  </a:lnTo>
                  <a:lnTo>
                    <a:pt x="241450" y="547"/>
                  </a:lnTo>
                  <a:lnTo>
                    <a:pt x="225087" y="0"/>
                  </a:lnTo>
                  <a:lnTo>
                    <a:pt x="198916" y="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62650" y="706915"/>
              <a:ext cx="158988" cy="210247"/>
            </a:xfrm>
            <a:custGeom>
              <a:avLst/>
              <a:gdLst/>
              <a:ahLst/>
              <a:cxnLst/>
              <a:rect l="0" t="0" r="0" b="0"/>
              <a:pathLst>
                <a:path w="158988" h="210247">
                  <a:moveTo>
                    <a:pt x="127401" y="40608"/>
                  </a:moveTo>
                  <a:lnTo>
                    <a:pt x="124401" y="31874"/>
                  </a:lnTo>
                  <a:lnTo>
                    <a:pt x="120978" y="24167"/>
                  </a:lnTo>
                  <a:lnTo>
                    <a:pt x="116773" y="16779"/>
                  </a:lnTo>
                  <a:lnTo>
                    <a:pt x="111527" y="10036"/>
                  </a:lnTo>
                  <a:lnTo>
                    <a:pt x="104749" y="4802"/>
                  </a:lnTo>
                  <a:lnTo>
                    <a:pt x="96317" y="1441"/>
                  </a:lnTo>
                  <a:lnTo>
                    <a:pt x="86577" y="0"/>
                  </a:lnTo>
                  <a:lnTo>
                    <a:pt x="76133" y="471"/>
                  </a:lnTo>
                  <a:lnTo>
                    <a:pt x="65415" y="2642"/>
                  </a:lnTo>
                  <a:lnTo>
                    <a:pt x="54798" y="6182"/>
                  </a:lnTo>
                  <a:lnTo>
                    <a:pt x="44677" y="10758"/>
                  </a:lnTo>
                  <a:lnTo>
                    <a:pt x="35213" y="16093"/>
                  </a:lnTo>
                  <a:lnTo>
                    <a:pt x="26537" y="22128"/>
                  </a:lnTo>
                  <a:lnTo>
                    <a:pt x="18848" y="29010"/>
                  </a:lnTo>
                  <a:lnTo>
                    <a:pt x="12164" y="36751"/>
                  </a:lnTo>
                  <a:lnTo>
                    <a:pt x="6674" y="45238"/>
                  </a:lnTo>
                  <a:lnTo>
                    <a:pt x="2808" y="54313"/>
                  </a:lnTo>
                  <a:lnTo>
                    <a:pt x="652" y="63827"/>
                  </a:lnTo>
                  <a:lnTo>
                    <a:pt x="0" y="73657"/>
                  </a:lnTo>
                  <a:lnTo>
                    <a:pt x="542" y="83708"/>
                  </a:lnTo>
                  <a:lnTo>
                    <a:pt x="1978" y="93913"/>
                  </a:lnTo>
                  <a:lnTo>
                    <a:pt x="4057" y="104223"/>
                  </a:lnTo>
                  <a:lnTo>
                    <a:pt x="6590" y="114605"/>
                  </a:lnTo>
                  <a:lnTo>
                    <a:pt x="9442" y="125030"/>
                  </a:lnTo>
                  <a:lnTo>
                    <a:pt x="12677" y="135320"/>
                  </a:lnTo>
                  <a:lnTo>
                    <a:pt x="16533" y="145156"/>
                  </a:lnTo>
                  <a:lnTo>
                    <a:pt x="21094" y="154402"/>
                  </a:lnTo>
                  <a:lnTo>
                    <a:pt x="26294" y="163085"/>
                  </a:lnTo>
                  <a:lnTo>
                    <a:pt x="32009" y="171304"/>
                  </a:lnTo>
                  <a:lnTo>
                    <a:pt x="38119" y="179163"/>
                  </a:lnTo>
                  <a:lnTo>
                    <a:pt x="44679" y="186594"/>
                  </a:lnTo>
                  <a:lnTo>
                    <a:pt x="51914" y="193366"/>
                  </a:lnTo>
                  <a:lnTo>
                    <a:pt x="59893" y="199395"/>
                  </a:lnTo>
                  <a:lnTo>
                    <a:pt x="68539" y="204428"/>
                  </a:lnTo>
                  <a:lnTo>
                    <a:pt x="77721" y="207978"/>
                  </a:lnTo>
                  <a:lnTo>
                    <a:pt x="87302" y="209913"/>
                  </a:lnTo>
                  <a:lnTo>
                    <a:pt x="97007" y="210246"/>
                  </a:lnTo>
                  <a:lnTo>
                    <a:pt x="106442" y="208957"/>
                  </a:lnTo>
                  <a:lnTo>
                    <a:pt x="115410" y="206211"/>
                  </a:lnTo>
                  <a:lnTo>
                    <a:pt x="123792" y="202588"/>
                  </a:lnTo>
                  <a:lnTo>
                    <a:pt x="132382" y="198636"/>
                  </a:lnTo>
                  <a:lnTo>
                    <a:pt x="143048" y="194010"/>
                  </a:lnTo>
                  <a:lnTo>
                    <a:pt x="158987" y="188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72964" y="718963"/>
              <a:ext cx="127658" cy="197930"/>
            </a:xfrm>
            <a:custGeom>
              <a:avLst/>
              <a:gdLst/>
              <a:ahLst/>
              <a:cxnLst/>
              <a:rect l="0" t="0" r="0" b="0"/>
              <a:pathLst>
                <a:path w="127658" h="197930">
                  <a:moveTo>
                    <a:pt x="32901" y="102259"/>
                  </a:moveTo>
                  <a:lnTo>
                    <a:pt x="41703" y="99258"/>
                  </a:lnTo>
                  <a:lnTo>
                    <a:pt x="50049" y="95836"/>
                  </a:lnTo>
                  <a:lnTo>
                    <a:pt x="58743" y="91640"/>
                  </a:lnTo>
                  <a:lnTo>
                    <a:pt x="67691" y="86740"/>
                  </a:lnTo>
                  <a:lnTo>
                    <a:pt x="76538" y="81258"/>
                  </a:lnTo>
                  <a:lnTo>
                    <a:pt x="85068" y="75319"/>
                  </a:lnTo>
                  <a:lnTo>
                    <a:pt x="92910" y="68712"/>
                  </a:lnTo>
                  <a:lnTo>
                    <a:pt x="99491" y="60916"/>
                  </a:lnTo>
                  <a:lnTo>
                    <a:pt x="104601" y="51755"/>
                  </a:lnTo>
                  <a:lnTo>
                    <a:pt x="107877" y="41671"/>
                  </a:lnTo>
                  <a:lnTo>
                    <a:pt x="108652" y="31518"/>
                  </a:lnTo>
                  <a:lnTo>
                    <a:pt x="106796" y="21816"/>
                  </a:lnTo>
                  <a:lnTo>
                    <a:pt x="102465" y="13203"/>
                  </a:lnTo>
                  <a:lnTo>
                    <a:pt x="95829" y="6562"/>
                  </a:lnTo>
                  <a:lnTo>
                    <a:pt x="87230" y="2184"/>
                  </a:lnTo>
                  <a:lnTo>
                    <a:pt x="77409" y="26"/>
                  </a:lnTo>
                  <a:lnTo>
                    <a:pt x="67375" y="0"/>
                  </a:lnTo>
                  <a:lnTo>
                    <a:pt x="57710" y="1835"/>
                  </a:lnTo>
                  <a:lnTo>
                    <a:pt x="48598" y="5316"/>
                  </a:lnTo>
                  <a:lnTo>
                    <a:pt x="40019" y="10384"/>
                  </a:lnTo>
                  <a:lnTo>
                    <a:pt x="31882" y="16866"/>
                  </a:lnTo>
                  <a:lnTo>
                    <a:pt x="24246" y="24657"/>
                  </a:lnTo>
                  <a:lnTo>
                    <a:pt x="17330" y="33787"/>
                  </a:lnTo>
                  <a:lnTo>
                    <a:pt x="11199" y="44157"/>
                  </a:lnTo>
                  <a:lnTo>
                    <a:pt x="6097" y="55714"/>
                  </a:lnTo>
                  <a:lnTo>
                    <a:pt x="2500" y="68528"/>
                  </a:lnTo>
                  <a:lnTo>
                    <a:pt x="527" y="82511"/>
                  </a:lnTo>
                  <a:lnTo>
                    <a:pt x="0" y="97137"/>
                  </a:lnTo>
                  <a:lnTo>
                    <a:pt x="626" y="111568"/>
                  </a:lnTo>
                  <a:lnTo>
                    <a:pt x="2123" y="125340"/>
                  </a:lnTo>
                  <a:lnTo>
                    <a:pt x="4413" y="138196"/>
                  </a:lnTo>
                  <a:lnTo>
                    <a:pt x="7620" y="149911"/>
                  </a:lnTo>
                  <a:lnTo>
                    <a:pt x="11742" y="160489"/>
                  </a:lnTo>
                  <a:lnTo>
                    <a:pt x="16814" y="169931"/>
                  </a:lnTo>
                  <a:lnTo>
                    <a:pt x="22975" y="178144"/>
                  </a:lnTo>
                  <a:lnTo>
                    <a:pt x="30197" y="185183"/>
                  </a:lnTo>
                  <a:lnTo>
                    <a:pt x="38318" y="190913"/>
                  </a:lnTo>
                  <a:lnTo>
                    <a:pt x="47140" y="194941"/>
                  </a:lnTo>
                  <a:lnTo>
                    <a:pt x="56481" y="197205"/>
                  </a:lnTo>
                  <a:lnTo>
                    <a:pt x="66193" y="197929"/>
                  </a:lnTo>
                  <a:lnTo>
                    <a:pt x="76164" y="197436"/>
                  </a:lnTo>
                  <a:lnTo>
                    <a:pt x="86302" y="196037"/>
                  </a:lnTo>
                  <a:lnTo>
                    <a:pt x="96093" y="194142"/>
                  </a:lnTo>
                  <a:lnTo>
                    <a:pt x="105569" y="192068"/>
                  </a:lnTo>
                  <a:lnTo>
                    <a:pt x="115559" y="189639"/>
                  </a:lnTo>
                  <a:lnTo>
                    <a:pt x="127657" y="186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2654" y="735100"/>
              <a:ext cx="202238" cy="166677"/>
            </a:xfrm>
            <a:custGeom>
              <a:avLst/>
              <a:gdLst/>
              <a:ahLst/>
              <a:cxnLst/>
              <a:rect l="0" t="0" r="0" b="0"/>
              <a:pathLst>
                <a:path w="202238" h="166677">
                  <a:moveTo>
                    <a:pt x="86423" y="107179"/>
                  </a:moveTo>
                  <a:lnTo>
                    <a:pt x="89357" y="98378"/>
                  </a:lnTo>
                  <a:lnTo>
                    <a:pt x="92140" y="90031"/>
                  </a:lnTo>
                  <a:lnTo>
                    <a:pt x="95030" y="81333"/>
                  </a:lnTo>
                  <a:lnTo>
                    <a:pt x="97725" y="72212"/>
                  </a:lnTo>
                  <a:lnTo>
                    <a:pt x="99593" y="62717"/>
                  </a:lnTo>
                  <a:lnTo>
                    <a:pt x="100346" y="52929"/>
                  </a:lnTo>
                  <a:lnTo>
                    <a:pt x="99860" y="43088"/>
                  </a:lnTo>
                  <a:lnTo>
                    <a:pt x="98010" y="33562"/>
                  </a:lnTo>
                  <a:lnTo>
                    <a:pt x="94864" y="24539"/>
                  </a:lnTo>
                  <a:lnTo>
                    <a:pt x="90311" y="16345"/>
                  </a:lnTo>
                  <a:lnTo>
                    <a:pt x="83982" y="9521"/>
                  </a:lnTo>
                  <a:lnTo>
                    <a:pt x="75845" y="4243"/>
                  </a:lnTo>
                  <a:lnTo>
                    <a:pt x="66467" y="853"/>
                  </a:lnTo>
                  <a:lnTo>
                    <a:pt x="56797" y="0"/>
                  </a:lnTo>
                  <a:lnTo>
                    <a:pt x="47413" y="1800"/>
                  </a:lnTo>
                  <a:lnTo>
                    <a:pt x="38676" y="5923"/>
                  </a:lnTo>
                  <a:lnTo>
                    <a:pt x="30887" y="11887"/>
                  </a:lnTo>
                  <a:lnTo>
                    <a:pt x="24098" y="19227"/>
                  </a:lnTo>
                  <a:lnTo>
                    <a:pt x="18183" y="27557"/>
                  </a:lnTo>
                  <a:lnTo>
                    <a:pt x="12961" y="36585"/>
                  </a:lnTo>
                  <a:lnTo>
                    <a:pt x="8264" y="46104"/>
                  </a:lnTo>
                  <a:lnTo>
                    <a:pt x="4276" y="56291"/>
                  </a:lnTo>
                  <a:lnTo>
                    <a:pt x="1501" y="67654"/>
                  </a:lnTo>
                  <a:lnTo>
                    <a:pt x="116" y="80369"/>
                  </a:lnTo>
                  <a:lnTo>
                    <a:pt x="0" y="93995"/>
                  </a:lnTo>
                  <a:lnTo>
                    <a:pt x="911" y="107681"/>
                  </a:lnTo>
                  <a:lnTo>
                    <a:pt x="2606" y="120913"/>
                  </a:lnTo>
                  <a:lnTo>
                    <a:pt x="5200" y="133219"/>
                  </a:lnTo>
                  <a:lnTo>
                    <a:pt x="9145" y="144026"/>
                  </a:lnTo>
                  <a:lnTo>
                    <a:pt x="14575" y="153163"/>
                  </a:lnTo>
                  <a:lnTo>
                    <a:pt x="21340" y="160313"/>
                  </a:lnTo>
                  <a:lnTo>
                    <a:pt x="29176" y="164850"/>
                  </a:lnTo>
                  <a:lnTo>
                    <a:pt x="37814" y="166676"/>
                  </a:lnTo>
                  <a:lnTo>
                    <a:pt x="46867" y="165973"/>
                  </a:lnTo>
                  <a:lnTo>
                    <a:pt x="55857" y="162926"/>
                  </a:lnTo>
                  <a:lnTo>
                    <a:pt x="64523" y="157880"/>
                  </a:lnTo>
                  <a:lnTo>
                    <a:pt x="72645" y="151260"/>
                  </a:lnTo>
                  <a:lnTo>
                    <a:pt x="79954" y="143462"/>
                  </a:lnTo>
                  <a:lnTo>
                    <a:pt x="86389" y="134817"/>
                  </a:lnTo>
                  <a:lnTo>
                    <a:pt x="92050" y="125574"/>
                  </a:lnTo>
                  <a:lnTo>
                    <a:pt x="97095" y="115918"/>
                  </a:lnTo>
                  <a:lnTo>
                    <a:pt x="101692" y="106011"/>
                  </a:lnTo>
                  <a:lnTo>
                    <a:pt x="106480" y="97131"/>
                  </a:lnTo>
                  <a:lnTo>
                    <a:pt x="112308" y="92503"/>
                  </a:lnTo>
                  <a:lnTo>
                    <a:pt x="118802" y="93425"/>
                  </a:lnTo>
                  <a:lnTo>
                    <a:pt x="125171" y="97879"/>
                  </a:lnTo>
                  <a:lnTo>
                    <a:pt x="131420" y="104281"/>
                  </a:lnTo>
                  <a:lnTo>
                    <a:pt x="137713" y="111549"/>
                  </a:lnTo>
                  <a:lnTo>
                    <a:pt x="144137" y="119080"/>
                  </a:lnTo>
                  <a:lnTo>
                    <a:pt x="150979" y="126309"/>
                  </a:lnTo>
                  <a:lnTo>
                    <a:pt x="159746" y="133260"/>
                  </a:lnTo>
                  <a:lnTo>
                    <a:pt x="174564" y="140536"/>
                  </a:lnTo>
                  <a:lnTo>
                    <a:pt x="202237" y="149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13007" y="692326"/>
              <a:ext cx="182455" cy="181540"/>
            </a:xfrm>
            <a:custGeom>
              <a:avLst/>
              <a:gdLst/>
              <a:ahLst/>
              <a:cxnLst/>
              <a:rect l="0" t="0" r="0" b="0"/>
              <a:pathLst>
                <a:path w="182455" h="181540">
                  <a:moveTo>
                    <a:pt x="3469" y="76254"/>
                  </a:moveTo>
                  <a:lnTo>
                    <a:pt x="3536" y="87989"/>
                  </a:lnTo>
                  <a:lnTo>
                    <a:pt x="4176" y="99118"/>
                  </a:lnTo>
                  <a:lnTo>
                    <a:pt x="5468" y="110716"/>
                  </a:lnTo>
                  <a:lnTo>
                    <a:pt x="7155" y="122877"/>
                  </a:lnTo>
                  <a:lnTo>
                    <a:pt x="8823" y="135537"/>
                  </a:lnTo>
                  <a:lnTo>
                    <a:pt x="10206" y="148499"/>
                  </a:lnTo>
                  <a:lnTo>
                    <a:pt x="10202" y="158331"/>
                  </a:lnTo>
                  <a:lnTo>
                    <a:pt x="8139" y="161107"/>
                  </a:lnTo>
                  <a:lnTo>
                    <a:pt x="5324" y="158552"/>
                  </a:lnTo>
                  <a:lnTo>
                    <a:pt x="2617" y="152437"/>
                  </a:lnTo>
                  <a:lnTo>
                    <a:pt x="748" y="143482"/>
                  </a:lnTo>
                  <a:lnTo>
                    <a:pt x="0" y="132216"/>
                  </a:lnTo>
                  <a:lnTo>
                    <a:pt x="328" y="119477"/>
                  </a:lnTo>
                  <a:lnTo>
                    <a:pt x="1544" y="106345"/>
                  </a:lnTo>
                  <a:lnTo>
                    <a:pt x="3439" y="93453"/>
                  </a:lnTo>
                  <a:lnTo>
                    <a:pt x="5829" y="81025"/>
                  </a:lnTo>
                  <a:lnTo>
                    <a:pt x="8572" y="69066"/>
                  </a:lnTo>
                  <a:lnTo>
                    <a:pt x="11565" y="57508"/>
                  </a:lnTo>
                  <a:lnTo>
                    <a:pt x="14895" y="46422"/>
                  </a:lnTo>
                  <a:lnTo>
                    <a:pt x="18815" y="36036"/>
                  </a:lnTo>
                  <a:lnTo>
                    <a:pt x="23428" y="26422"/>
                  </a:lnTo>
                  <a:lnTo>
                    <a:pt x="29001" y="17829"/>
                  </a:lnTo>
                  <a:lnTo>
                    <a:pt x="36032" y="10733"/>
                  </a:lnTo>
                  <a:lnTo>
                    <a:pt x="44652" y="5269"/>
                  </a:lnTo>
                  <a:lnTo>
                    <a:pt x="54526" y="1583"/>
                  </a:lnTo>
                  <a:lnTo>
                    <a:pt x="65063" y="0"/>
                  </a:lnTo>
                  <a:lnTo>
                    <a:pt x="75847" y="492"/>
                  </a:lnTo>
                  <a:lnTo>
                    <a:pt x="86508" y="2752"/>
                  </a:lnTo>
                  <a:lnTo>
                    <a:pt x="96660" y="6395"/>
                  </a:lnTo>
                  <a:lnTo>
                    <a:pt x="106149" y="11067"/>
                  </a:lnTo>
                  <a:lnTo>
                    <a:pt x="115011" y="16641"/>
                  </a:lnTo>
                  <a:lnTo>
                    <a:pt x="123357" y="23205"/>
                  </a:lnTo>
                  <a:lnTo>
                    <a:pt x="131306" y="30735"/>
                  </a:lnTo>
                  <a:lnTo>
                    <a:pt x="138798" y="39248"/>
                  </a:lnTo>
                  <a:lnTo>
                    <a:pt x="145612" y="48872"/>
                  </a:lnTo>
                  <a:lnTo>
                    <a:pt x="151679" y="59573"/>
                  </a:lnTo>
                  <a:lnTo>
                    <a:pt x="157077" y="71184"/>
                  </a:lnTo>
                  <a:lnTo>
                    <a:pt x="161936" y="83502"/>
                  </a:lnTo>
                  <a:lnTo>
                    <a:pt x="166387" y="96338"/>
                  </a:lnTo>
                  <a:lnTo>
                    <a:pt x="170390" y="109514"/>
                  </a:lnTo>
                  <a:lnTo>
                    <a:pt x="174133" y="124467"/>
                  </a:lnTo>
                  <a:lnTo>
                    <a:pt x="177948" y="145860"/>
                  </a:lnTo>
                  <a:lnTo>
                    <a:pt x="182454" y="181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056" y="707792"/>
              <a:ext cx="252685" cy="80766"/>
            </a:xfrm>
            <a:custGeom>
              <a:avLst/>
              <a:gdLst/>
              <a:ahLst/>
              <a:cxnLst/>
              <a:rect l="0" t="0" r="0" b="0"/>
              <a:pathLst>
                <a:path w="252685" h="80766">
                  <a:moveTo>
                    <a:pt x="0" y="8145"/>
                  </a:moveTo>
                  <a:lnTo>
                    <a:pt x="3001" y="16880"/>
                  </a:lnTo>
                  <a:lnTo>
                    <a:pt x="6424" y="24586"/>
                  </a:lnTo>
                  <a:lnTo>
                    <a:pt x="10624" y="31988"/>
                  </a:lnTo>
                  <a:lnTo>
                    <a:pt x="15697" y="39249"/>
                  </a:lnTo>
                  <a:lnTo>
                    <a:pt x="21827" y="46428"/>
                  </a:lnTo>
                  <a:lnTo>
                    <a:pt x="29011" y="53549"/>
                  </a:lnTo>
                  <a:lnTo>
                    <a:pt x="37098" y="60466"/>
                  </a:lnTo>
                  <a:lnTo>
                    <a:pt x="45893" y="66885"/>
                  </a:lnTo>
                  <a:lnTo>
                    <a:pt x="55213" y="72669"/>
                  </a:lnTo>
                  <a:lnTo>
                    <a:pt x="64910" y="77365"/>
                  </a:lnTo>
                  <a:lnTo>
                    <a:pt x="74871" y="80157"/>
                  </a:lnTo>
                  <a:lnTo>
                    <a:pt x="85006" y="80765"/>
                  </a:lnTo>
                  <a:lnTo>
                    <a:pt x="94930" y="79223"/>
                  </a:lnTo>
                  <a:lnTo>
                    <a:pt x="103987" y="75604"/>
                  </a:lnTo>
                  <a:lnTo>
                    <a:pt x="111897" y="70170"/>
                  </a:lnTo>
                  <a:lnTo>
                    <a:pt x="118869" y="63287"/>
                  </a:lnTo>
                  <a:lnTo>
                    <a:pt x="125400" y="55314"/>
                  </a:lnTo>
                  <a:lnTo>
                    <a:pt x="131835" y="46555"/>
                  </a:lnTo>
                  <a:lnTo>
                    <a:pt x="138329" y="37406"/>
                  </a:lnTo>
                  <a:lnTo>
                    <a:pt x="144929" y="28345"/>
                  </a:lnTo>
                  <a:lnTo>
                    <a:pt x="151640" y="19637"/>
                  </a:lnTo>
                  <a:lnTo>
                    <a:pt x="158606" y="11826"/>
                  </a:lnTo>
                  <a:lnTo>
                    <a:pt x="166114" y="5789"/>
                  </a:lnTo>
                  <a:lnTo>
                    <a:pt x="174277" y="1849"/>
                  </a:lnTo>
                  <a:lnTo>
                    <a:pt x="183046" y="0"/>
                  </a:lnTo>
                  <a:lnTo>
                    <a:pt x="192310" y="189"/>
                  </a:lnTo>
                  <a:lnTo>
                    <a:pt x="201941" y="2161"/>
                  </a:lnTo>
                  <a:lnTo>
                    <a:pt x="211574" y="5444"/>
                  </a:lnTo>
                  <a:lnTo>
                    <a:pt x="221662" y="9867"/>
                  </a:lnTo>
                  <a:lnTo>
                    <a:pt x="234207" y="16931"/>
                  </a:lnTo>
                  <a:lnTo>
                    <a:pt x="252684" y="29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2219" y="1377701"/>
            <a:ext cx="3366784" cy="528949"/>
            <a:chOff x="112219" y="1377701"/>
            <a:chExt cx="3366784" cy="528949"/>
          </a:xfrm>
        </p:grpSpPr>
        <p:sp>
          <p:nvSpPr>
            <p:cNvPr id="21" name="Freeform 20"/>
            <p:cNvSpPr/>
            <p:nvPr/>
          </p:nvSpPr>
          <p:spPr>
            <a:xfrm>
              <a:off x="112219" y="1649906"/>
              <a:ext cx="235222" cy="88402"/>
            </a:xfrm>
            <a:custGeom>
              <a:avLst/>
              <a:gdLst/>
              <a:ahLst/>
              <a:cxnLst/>
              <a:rect l="0" t="0" r="0" b="0"/>
              <a:pathLst>
                <a:path w="235222" h="88402">
                  <a:moveTo>
                    <a:pt x="3594" y="13596"/>
                  </a:moveTo>
                  <a:lnTo>
                    <a:pt x="861" y="22331"/>
                  </a:lnTo>
                  <a:lnTo>
                    <a:pt x="0" y="30037"/>
                  </a:lnTo>
                  <a:lnTo>
                    <a:pt x="990" y="37439"/>
                  </a:lnTo>
                  <a:lnTo>
                    <a:pt x="3529" y="44700"/>
                  </a:lnTo>
                  <a:lnTo>
                    <a:pt x="7313" y="51879"/>
                  </a:lnTo>
                  <a:lnTo>
                    <a:pt x="12053" y="59000"/>
                  </a:lnTo>
                  <a:lnTo>
                    <a:pt x="17659" y="65917"/>
                  </a:lnTo>
                  <a:lnTo>
                    <a:pt x="24237" y="72336"/>
                  </a:lnTo>
                  <a:lnTo>
                    <a:pt x="31768" y="78124"/>
                  </a:lnTo>
                  <a:lnTo>
                    <a:pt x="40110" y="82994"/>
                  </a:lnTo>
                  <a:lnTo>
                    <a:pt x="49087" y="86434"/>
                  </a:lnTo>
                  <a:lnTo>
                    <a:pt x="58530" y="88291"/>
                  </a:lnTo>
                  <a:lnTo>
                    <a:pt x="68142" y="88401"/>
                  </a:lnTo>
                  <a:lnTo>
                    <a:pt x="77515" y="86430"/>
                  </a:lnTo>
                  <a:lnTo>
                    <a:pt x="86442" y="82399"/>
                  </a:lnTo>
                  <a:lnTo>
                    <a:pt x="94740" y="76609"/>
                  </a:lnTo>
                  <a:lnTo>
                    <a:pt x="102168" y="69443"/>
                  </a:lnTo>
                  <a:lnTo>
                    <a:pt x="108687" y="61258"/>
                  </a:lnTo>
                  <a:lnTo>
                    <a:pt x="114575" y="52341"/>
                  </a:lnTo>
                  <a:lnTo>
                    <a:pt x="120304" y="42912"/>
                  </a:lnTo>
                  <a:lnTo>
                    <a:pt x="126173" y="33142"/>
                  </a:lnTo>
                  <a:lnTo>
                    <a:pt x="132610" y="23634"/>
                  </a:lnTo>
                  <a:lnTo>
                    <a:pt x="140229" y="15389"/>
                  </a:lnTo>
                  <a:lnTo>
                    <a:pt x="149247" y="8851"/>
                  </a:lnTo>
                  <a:lnTo>
                    <a:pt x="159390" y="4124"/>
                  </a:lnTo>
                  <a:lnTo>
                    <a:pt x="170108" y="1235"/>
                  </a:lnTo>
                  <a:lnTo>
                    <a:pt x="181008" y="0"/>
                  </a:lnTo>
                  <a:lnTo>
                    <a:pt x="191644" y="334"/>
                  </a:lnTo>
                  <a:lnTo>
                    <a:pt x="202588" y="2589"/>
                  </a:lnTo>
                  <a:lnTo>
                    <a:pt x="215912" y="9194"/>
                  </a:lnTo>
                  <a:lnTo>
                    <a:pt x="235221" y="24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4914" y="1484432"/>
              <a:ext cx="304724" cy="422218"/>
            </a:xfrm>
            <a:custGeom>
              <a:avLst/>
              <a:gdLst/>
              <a:ahLst/>
              <a:cxnLst/>
              <a:rect l="0" t="0" r="0" b="0"/>
              <a:pathLst>
                <a:path w="304724" h="422218">
                  <a:moveTo>
                    <a:pt x="199438" y="94842"/>
                  </a:moveTo>
                  <a:lnTo>
                    <a:pt x="196504" y="86041"/>
                  </a:lnTo>
                  <a:lnTo>
                    <a:pt x="193722" y="77694"/>
                  </a:lnTo>
                  <a:lnTo>
                    <a:pt x="190813" y="69000"/>
                  </a:lnTo>
                  <a:lnTo>
                    <a:pt x="187427" y="60052"/>
                  </a:lnTo>
                  <a:lnTo>
                    <a:pt x="182966" y="51205"/>
                  </a:lnTo>
                  <a:lnTo>
                    <a:pt x="177195" y="42671"/>
                  </a:lnTo>
                  <a:lnTo>
                    <a:pt x="170206" y="34655"/>
                  </a:lnTo>
                  <a:lnTo>
                    <a:pt x="162222" y="27426"/>
                  </a:lnTo>
                  <a:lnTo>
                    <a:pt x="153476" y="21049"/>
                  </a:lnTo>
                  <a:lnTo>
                    <a:pt x="144012" y="15429"/>
                  </a:lnTo>
                  <a:lnTo>
                    <a:pt x="133682" y="10412"/>
                  </a:lnTo>
                  <a:lnTo>
                    <a:pt x="122481" y="5862"/>
                  </a:lnTo>
                  <a:lnTo>
                    <a:pt x="110689" y="2144"/>
                  </a:lnTo>
                  <a:lnTo>
                    <a:pt x="98774" y="82"/>
                  </a:lnTo>
                  <a:lnTo>
                    <a:pt x="87024" y="0"/>
                  </a:lnTo>
                  <a:lnTo>
                    <a:pt x="75693" y="1912"/>
                  </a:lnTo>
                  <a:lnTo>
                    <a:pt x="65084" y="5787"/>
                  </a:lnTo>
                  <a:lnTo>
                    <a:pt x="55288" y="11396"/>
                  </a:lnTo>
                  <a:lnTo>
                    <a:pt x="46388" y="18398"/>
                  </a:lnTo>
                  <a:lnTo>
                    <a:pt x="38549" y="26452"/>
                  </a:lnTo>
                  <a:lnTo>
                    <a:pt x="31754" y="35275"/>
                  </a:lnTo>
                  <a:lnTo>
                    <a:pt x="25850" y="44806"/>
                  </a:lnTo>
                  <a:lnTo>
                    <a:pt x="20642" y="55187"/>
                  </a:lnTo>
                  <a:lnTo>
                    <a:pt x="15954" y="66441"/>
                  </a:lnTo>
                  <a:lnTo>
                    <a:pt x="11803" y="78779"/>
                  </a:lnTo>
                  <a:lnTo>
                    <a:pt x="8387" y="92657"/>
                  </a:lnTo>
                  <a:lnTo>
                    <a:pt x="5755" y="108176"/>
                  </a:lnTo>
                  <a:lnTo>
                    <a:pt x="3817" y="124820"/>
                  </a:lnTo>
                  <a:lnTo>
                    <a:pt x="2433" y="141676"/>
                  </a:lnTo>
                  <a:lnTo>
                    <a:pt x="1465" y="158200"/>
                  </a:lnTo>
                  <a:lnTo>
                    <a:pt x="798" y="174378"/>
                  </a:lnTo>
                  <a:lnTo>
                    <a:pt x="341" y="190533"/>
                  </a:lnTo>
                  <a:lnTo>
                    <a:pt x="36" y="206877"/>
                  </a:lnTo>
                  <a:lnTo>
                    <a:pt x="0" y="223311"/>
                  </a:lnTo>
                  <a:lnTo>
                    <a:pt x="507" y="239512"/>
                  </a:lnTo>
                  <a:lnTo>
                    <a:pt x="1666" y="255301"/>
                  </a:lnTo>
                  <a:lnTo>
                    <a:pt x="3428" y="270499"/>
                  </a:lnTo>
                  <a:lnTo>
                    <a:pt x="5683" y="284858"/>
                  </a:lnTo>
                  <a:lnTo>
                    <a:pt x="8315" y="298331"/>
                  </a:lnTo>
                  <a:lnTo>
                    <a:pt x="11387" y="311021"/>
                  </a:lnTo>
                  <a:lnTo>
                    <a:pt x="15127" y="323091"/>
                  </a:lnTo>
                  <a:lnTo>
                    <a:pt x="19606" y="334693"/>
                  </a:lnTo>
                  <a:lnTo>
                    <a:pt x="24749" y="345791"/>
                  </a:lnTo>
                  <a:lnTo>
                    <a:pt x="30426" y="356179"/>
                  </a:lnTo>
                  <a:lnTo>
                    <a:pt x="36505" y="365798"/>
                  </a:lnTo>
                  <a:lnTo>
                    <a:pt x="42875" y="374734"/>
                  </a:lnTo>
                  <a:lnTo>
                    <a:pt x="49450" y="383122"/>
                  </a:lnTo>
                  <a:lnTo>
                    <a:pt x="56176" y="391095"/>
                  </a:lnTo>
                  <a:lnTo>
                    <a:pt x="63337" y="398603"/>
                  </a:lnTo>
                  <a:lnTo>
                    <a:pt x="71516" y="405425"/>
                  </a:lnTo>
                  <a:lnTo>
                    <a:pt x="80945" y="411489"/>
                  </a:lnTo>
                  <a:lnTo>
                    <a:pt x="91380" y="416544"/>
                  </a:lnTo>
                  <a:lnTo>
                    <a:pt x="102303" y="420109"/>
                  </a:lnTo>
                  <a:lnTo>
                    <a:pt x="113348" y="422050"/>
                  </a:lnTo>
                  <a:lnTo>
                    <a:pt x="124187" y="422217"/>
                  </a:lnTo>
                  <a:lnTo>
                    <a:pt x="134458" y="420284"/>
                  </a:lnTo>
                  <a:lnTo>
                    <a:pt x="144023" y="416274"/>
                  </a:lnTo>
                  <a:lnTo>
                    <a:pt x="152766" y="410328"/>
                  </a:lnTo>
                  <a:lnTo>
                    <a:pt x="160501" y="402525"/>
                  </a:lnTo>
                  <a:lnTo>
                    <a:pt x="167220" y="393093"/>
                  </a:lnTo>
                  <a:lnTo>
                    <a:pt x="172903" y="382356"/>
                  </a:lnTo>
                  <a:lnTo>
                    <a:pt x="177431" y="370634"/>
                  </a:lnTo>
                  <a:lnTo>
                    <a:pt x="180845" y="358201"/>
                  </a:lnTo>
                  <a:lnTo>
                    <a:pt x="183155" y="345431"/>
                  </a:lnTo>
                  <a:lnTo>
                    <a:pt x="184265" y="332786"/>
                  </a:lnTo>
                  <a:lnTo>
                    <a:pt x="184231" y="320508"/>
                  </a:lnTo>
                  <a:lnTo>
                    <a:pt x="183073" y="308807"/>
                  </a:lnTo>
                  <a:lnTo>
                    <a:pt x="180701" y="297941"/>
                  </a:lnTo>
                  <a:lnTo>
                    <a:pt x="177175" y="287970"/>
                  </a:lnTo>
                  <a:lnTo>
                    <a:pt x="172520" y="278950"/>
                  </a:lnTo>
                  <a:lnTo>
                    <a:pt x="166647" y="271030"/>
                  </a:lnTo>
                  <a:lnTo>
                    <a:pt x="159705" y="264195"/>
                  </a:lnTo>
                  <a:lnTo>
                    <a:pt x="154817" y="258806"/>
                  </a:lnTo>
                  <a:lnTo>
                    <a:pt x="155608" y="255411"/>
                  </a:lnTo>
                  <a:lnTo>
                    <a:pt x="160842" y="253665"/>
                  </a:lnTo>
                  <a:lnTo>
                    <a:pt x="169025" y="252726"/>
                  </a:lnTo>
                  <a:lnTo>
                    <a:pt x="179163" y="251793"/>
                  </a:lnTo>
                  <a:lnTo>
                    <a:pt x="190601" y="250475"/>
                  </a:lnTo>
                  <a:lnTo>
                    <a:pt x="202906" y="248836"/>
                  </a:lnTo>
                  <a:lnTo>
                    <a:pt x="215788" y="247227"/>
                  </a:lnTo>
                  <a:lnTo>
                    <a:pt x="229046" y="245861"/>
                  </a:lnTo>
                  <a:lnTo>
                    <a:pt x="242330" y="244599"/>
                  </a:lnTo>
                  <a:lnTo>
                    <a:pt x="256634" y="242800"/>
                  </a:lnTo>
                  <a:lnTo>
                    <a:pt x="275446" y="239192"/>
                  </a:lnTo>
                  <a:lnTo>
                    <a:pt x="304723" y="2317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9251" y="1684559"/>
              <a:ext cx="129371" cy="176119"/>
            </a:xfrm>
            <a:custGeom>
              <a:avLst/>
              <a:gdLst/>
              <a:ahLst/>
              <a:cxnLst/>
              <a:rect l="0" t="0" r="0" b="0"/>
              <a:pathLst>
                <a:path w="129371" h="176119">
                  <a:moveTo>
                    <a:pt x="24085" y="0"/>
                  </a:moveTo>
                  <a:lnTo>
                    <a:pt x="21152" y="8801"/>
                  </a:lnTo>
                  <a:lnTo>
                    <a:pt x="18369" y="17148"/>
                  </a:lnTo>
                  <a:lnTo>
                    <a:pt x="15470" y="25847"/>
                  </a:lnTo>
                  <a:lnTo>
                    <a:pt x="12429" y="34968"/>
                  </a:lnTo>
                  <a:lnTo>
                    <a:pt x="9265" y="44463"/>
                  </a:lnTo>
                  <a:lnTo>
                    <a:pt x="6010" y="54259"/>
                  </a:lnTo>
                  <a:lnTo>
                    <a:pt x="3017" y="64446"/>
                  </a:lnTo>
                  <a:lnTo>
                    <a:pt x="923" y="75269"/>
                  </a:lnTo>
                  <a:lnTo>
                    <a:pt x="0" y="86804"/>
                  </a:lnTo>
                  <a:lnTo>
                    <a:pt x="197" y="98820"/>
                  </a:lnTo>
                  <a:lnTo>
                    <a:pt x="1317" y="110886"/>
                  </a:lnTo>
                  <a:lnTo>
                    <a:pt x="3154" y="122738"/>
                  </a:lnTo>
                  <a:lnTo>
                    <a:pt x="5843" y="134137"/>
                  </a:lnTo>
                  <a:lnTo>
                    <a:pt x="9850" y="144791"/>
                  </a:lnTo>
                  <a:lnTo>
                    <a:pt x="15323" y="154609"/>
                  </a:lnTo>
                  <a:lnTo>
                    <a:pt x="22116" y="163183"/>
                  </a:lnTo>
                  <a:lnTo>
                    <a:pt x="29971" y="169740"/>
                  </a:lnTo>
                  <a:lnTo>
                    <a:pt x="38626" y="174032"/>
                  </a:lnTo>
                  <a:lnTo>
                    <a:pt x="47861" y="176118"/>
                  </a:lnTo>
                  <a:lnTo>
                    <a:pt x="57505" y="176089"/>
                  </a:lnTo>
                  <a:lnTo>
                    <a:pt x="67423" y="174215"/>
                  </a:lnTo>
                  <a:lnTo>
                    <a:pt x="77200" y="170705"/>
                  </a:lnTo>
                  <a:lnTo>
                    <a:pt x="86159" y="165617"/>
                  </a:lnTo>
                  <a:lnTo>
                    <a:pt x="93998" y="159126"/>
                  </a:lnTo>
                  <a:lnTo>
                    <a:pt x="100752" y="151499"/>
                  </a:lnTo>
                  <a:lnTo>
                    <a:pt x="106605" y="143010"/>
                  </a:lnTo>
                  <a:lnTo>
                    <a:pt x="111762" y="133890"/>
                  </a:lnTo>
                  <a:lnTo>
                    <a:pt x="116245" y="124155"/>
                  </a:lnTo>
                  <a:lnTo>
                    <a:pt x="119891" y="113636"/>
                  </a:lnTo>
                  <a:lnTo>
                    <a:pt x="122682" y="102299"/>
                  </a:lnTo>
                  <a:lnTo>
                    <a:pt x="124727" y="90244"/>
                  </a:lnTo>
                  <a:lnTo>
                    <a:pt x="126184" y="77620"/>
                  </a:lnTo>
                  <a:lnTo>
                    <a:pt x="127201" y="64585"/>
                  </a:lnTo>
                  <a:lnTo>
                    <a:pt x="127904" y="51670"/>
                  </a:lnTo>
                  <a:lnTo>
                    <a:pt x="128459" y="38409"/>
                  </a:lnTo>
                  <a:lnTo>
                    <a:pt x="128920" y="22522"/>
                  </a:lnTo>
                  <a:lnTo>
                    <a:pt x="1293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52849" y="149504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7"/>
                  </a:lnTo>
                  <a:lnTo>
                    <a:pt x="178" y="61966"/>
                  </a:lnTo>
                  <a:lnTo>
                    <a:pt x="826" y="79459"/>
                  </a:lnTo>
                  <a:lnTo>
                    <a:pt x="2079" y="97188"/>
                  </a:lnTo>
                  <a:lnTo>
                    <a:pt x="3905" y="114803"/>
                  </a:lnTo>
                  <a:lnTo>
                    <a:pt x="6201" y="131922"/>
                  </a:lnTo>
                  <a:lnTo>
                    <a:pt x="8853" y="148396"/>
                  </a:lnTo>
                  <a:lnTo>
                    <a:pt x="11598" y="164423"/>
                  </a:lnTo>
                  <a:lnTo>
                    <a:pt x="14054" y="180417"/>
                  </a:lnTo>
                  <a:lnTo>
                    <a:pt x="16040" y="196624"/>
                  </a:lnTo>
                  <a:lnTo>
                    <a:pt x="17710" y="212953"/>
                  </a:lnTo>
                  <a:lnTo>
                    <a:pt x="19446" y="229076"/>
                  </a:lnTo>
                  <a:lnTo>
                    <a:pt x="21464" y="244813"/>
                  </a:lnTo>
                  <a:lnTo>
                    <a:pt x="23651" y="260145"/>
                  </a:lnTo>
                  <a:lnTo>
                    <a:pt x="25667" y="275126"/>
                  </a:lnTo>
                  <a:lnTo>
                    <a:pt x="27320" y="289820"/>
                  </a:lnTo>
                  <a:lnTo>
                    <a:pt x="28585" y="303883"/>
                  </a:lnTo>
                  <a:lnTo>
                    <a:pt x="29646" y="318056"/>
                  </a:lnTo>
                  <a:lnTo>
                    <a:pt x="30593" y="33470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12090" y="1431185"/>
              <a:ext cx="125030" cy="379717"/>
            </a:xfrm>
            <a:custGeom>
              <a:avLst/>
              <a:gdLst/>
              <a:ahLst/>
              <a:cxnLst/>
              <a:rect l="0" t="0" r="0" b="0"/>
              <a:pathLst>
                <a:path w="125030" h="379717">
                  <a:moveTo>
                    <a:pt x="9215" y="379716"/>
                  </a:moveTo>
                  <a:lnTo>
                    <a:pt x="14882" y="373715"/>
                  </a:lnTo>
                  <a:lnTo>
                    <a:pt x="18526" y="366870"/>
                  </a:lnTo>
                  <a:lnTo>
                    <a:pt x="20440" y="358477"/>
                  </a:lnTo>
                  <a:lnTo>
                    <a:pt x="21114" y="348677"/>
                  </a:lnTo>
                  <a:lnTo>
                    <a:pt x="21143" y="337715"/>
                  </a:lnTo>
                  <a:lnTo>
                    <a:pt x="20925" y="325854"/>
                  </a:lnTo>
                  <a:lnTo>
                    <a:pt x="20655" y="313330"/>
                  </a:lnTo>
                  <a:lnTo>
                    <a:pt x="20413" y="300333"/>
                  </a:lnTo>
                  <a:lnTo>
                    <a:pt x="20216" y="287009"/>
                  </a:lnTo>
                  <a:lnTo>
                    <a:pt x="19899" y="273625"/>
                  </a:lnTo>
                  <a:lnTo>
                    <a:pt x="19147" y="260560"/>
                  </a:lnTo>
                  <a:lnTo>
                    <a:pt x="17821" y="247988"/>
                  </a:lnTo>
                  <a:lnTo>
                    <a:pt x="15945" y="235749"/>
                  </a:lnTo>
                  <a:lnTo>
                    <a:pt x="13614" y="223457"/>
                  </a:lnTo>
                  <a:lnTo>
                    <a:pt x="10939" y="210883"/>
                  </a:lnTo>
                  <a:lnTo>
                    <a:pt x="8178" y="197809"/>
                  </a:lnTo>
                  <a:lnTo>
                    <a:pt x="5711" y="183960"/>
                  </a:lnTo>
                  <a:lnTo>
                    <a:pt x="3723" y="169271"/>
                  </a:lnTo>
                  <a:lnTo>
                    <a:pt x="2221" y="153998"/>
                  </a:lnTo>
                  <a:lnTo>
                    <a:pt x="1130" y="138600"/>
                  </a:lnTo>
                  <a:lnTo>
                    <a:pt x="363" y="123356"/>
                  </a:lnTo>
                  <a:lnTo>
                    <a:pt x="0" y="108359"/>
                  </a:lnTo>
                  <a:lnTo>
                    <a:pt x="280" y="93603"/>
                  </a:lnTo>
                  <a:lnTo>
                    <a:pt x="1287" y="79057"/>
                  </a:lnTo>
                  <a:lnTo>
                    <a:pt x="3116" y="65000"/>
                  </a:lnTo>
                  <a:lnTo>
                    <a:pt x="5946" y="52007"/>
                  </a:lnTo>
                  <a:lnTo>
                    <a:pt x="9783" y="40307"/>
                  </a:lnTo>
                  <a:lnTo>
                    <a:pt x="14648" y="29975"/>
                  </a:lnTo>
                  <a:lnTo>
                    <a:pt x="20663" y="21099"/>
                  </a:lnTo>
                  <a:lnTo>
                    <a:pt x="27783" y="13582"/>
                  </a:lnTo>
                  <a:lnTo>
                    <a:pt x="35835" y="7516"/>
                  </a:lnTo>
                  <a:lnTo>
                    <a:pt x="44609" y="3256"/>
                  </a:lnTo>
                  <a:lnTo>
                    <a:pt x="53918" y="832"/>
                  </a:lnTo>
                  <a:lnTo>
                    <a:pt x="63608" y="0"/>
                  </a:lnTo>
                  <a:lnTo>
                    <a:pt x="73565" y="420"/>
                  </a:lnTo>
                  <a:lnTo>
                    <a:pt x="83693" y="1769"/>
                  </a:lnTo>
                  <a:lnTo>
                    <a:pt x="93478" y="3630"/>
                  </a:lnTo>
                  <a:lnTo>
                    <a:pt x="102948" y="5679"/>
                  </a:lnTo>
                  <a:lnTo>
                    <a:pt x="112935" y="8087"/>
                  </a:lnTo>
                  <a:lnTo>
                    <a:pt x="125029" y="11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179191" y="165297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2866"/>
                  </a:lnTo>
                  <a:lnTo>
                    <a:pt x="103478" y="5009"/>
                  </a:lnTo>
                  <a:lnTo>
                    <a:pt x="91880" y="6612"/>
                  </a:lnTo>
                  <a:lnTo>
                    <a:pt x="79719" y="7792"/>
                  </a:lnTo>
                  <a:lnTo>
                    <a:pt x="67059" y="8641"/>
                  </a:lnTo>
                  <a:lnTo>
                    <a:pt x="54021" y="9238"/>
                  </a:lnTo>
                  <a:lnTo>
                    <a:pt x="41313" y="9653"/>
                  </a:lnTo>
                  <a:lnTo>
                    <a:pt x="28962" y="9983"/>
                  </a:lnTo>
                  <a:lnTo>
                    <a:pt x="1588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77123" y="1652974"/>
              <a:ext cx="119242" cy="154939"/>
            </a:xfrm>
            <a:custGeom>
              <a:avLst/>
              <a:gdLst/>
              <a:ahLst/>
              <a:cxnLst/>
              <a:rect l="0" t="0" r="0" b="0"/>
              <a:pathLst>
                <a:path w="119242" h="154939">
                  <a:moveTo>
                    <a:pt x="75851" y="0"/>
                  </a:moveTo>
                  <a:lnTo>
                    <a:pt x="64250" y="134"/>
                  </a:lnTo>
                  <a:lnTo>
                    <a:pt x="54401" y="1414"/>
                  </a:lnTo>
                  <a:lnTo>
                    <a:pt x="45400" y="4012"/>
                  </a:lnTo>
                  <a:lnTo>
                    <a:pt x="37131" y="7904"/>
                  </a:lnTo>
                  <a:lnTo>
                    <a:pt x="29753" y="13185"/>
                  </a:lnTo>
                  <a:lnTo>
                    <a:pt x="23283" y="19776"/>
                  </a:lnTo>
                  <a:lnTo>
                    <a:pt x="17604" y="27622"/>
                  </a:lnTo>
                  <a:lnTo>
                    <a:pt x="12550" y="36781"/>
                  </a:lnTo>
                  <a:lnTo>
                    <a:pt x="7970" y="47156"/>
                  </a:lnTo>
                  <a:lnTo>
                    <a:pt x="4063" y="58375"/>
                  </a:lnTo>
                  <a:lnTo>
                    <a:pt x="1343" y="69897"/>
                  </a:lnTo>
                  <a:lnTo>
                    <a:pt x="0" y="81384"/>
                  </a:lnTo>
                  <a:lnTo>
                    <a:pt x="82" y="92707"/>
                  </a:lnTo>
                  <a:lnTo>
                    <a:pt x="1658" y="103842"/>
                  </a:lnTo>
                  <a:lnTo>
                    <a:pt x="4613" y="114804"/>
                  </a:lnTo>
                  <a:lnTo>
                    <a:pt x="8868" y="125302"/>
                  </a:lnTo>
                  <a:lnTo>
                    <a:pt x="14466" y="134753"/>
                  </a:lnTo>
                  <a:lnTo>
                    <a:pt x="21298" y="142912"/>
                  </a:lnTo>
                  <a:lnTo>
                    <a:pt x="28985" y="149374"/>
                  </a:lnTo>
                  <a:lnTo>
                    <a:pt x="36982" y="153434"/>
                  </a:lnTo>
                  <a:lnTo>
                    <a:pt x="44950" y="154938"/>
                  </a:lnTo>
                  <a:lnTo>
                    <a:pt x="52756" y="154185"/>
                  </a:lnTo>
                  <a:lnTo>
                    <a:pt x="60378" y="151636"/>
                  </a:lnTo>
                  <a:lnTo>
                    <a:pt x="67838" y="147742"/>
                  </a:lnTo>
                  <a:lnTo>
                    <a:pt x="75169" y="142879"/>
                  </a:lnTo>
                  <a:lnTo>
                    <a:pt x="82406" y="137332"/>
                  </a:lnTo>
                  <a:lnTo>
                    <a:pt x="89571" y="131307"/>
                  </a:lnTo>
                  <a:lnTo>
                    <a:pt x="96519" y="124790"/>
                  </a:lnTo>
                  <a:lnTo>
                    <a:pt x="102959" y="117577"/>
                  </a:lnTo>
                  <a:lnTo>
                    <a:pt x="108763" y="109605"/>
                  </a:lnTo>
                  <a:lnTo>
                    <a:pt x="113642" y="100792"/>
                  </a:lnTo>
                  <a:lnTo>
                    <a:pt x="117089" y="90964"/>
                  </a:lnTo>
                  <a:lnTo>
                    <a:pt x="118955" y="80137"/>
                  </a:lnTo>
                  <a:lnTo>
                    <a:pt x="119241" y="68780"/>
                  </a:lnTo>
                  <a:lnTo>
                    <a:pt x="117921" y="57698"/>
                  </a:lnTo>
                  <a:lnTo>
                    <a:pt x="115149" y="47331"/>
                  </a:lnTo>
                  <a:lnTo>
                    <a:pt x="111311" y="38055"/>
                  </a:lnTo>
                  <a:lnTo>
                    <a:pt x="106446" y="29440"/>
                  </a:lnTo>
                  <a:lnTo>
                    <a:pt x="99013" y="20733"/>
                  </a:lnTo>
                  <a:lnTo>
                    <a:pt x="8637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61114" y="1377701"/>
              <a:ext cx="112959" cy="412144"/>
            </a:xfrm>
            <a:custGeom>
              <a:avLst/>
              <a:gdLst/>
              <a:ahLst/>
              <a:cxnLst/>
              <a:rect l="0" t="0" r="0" b="0"/>
              <a:pathLst>
                <a:path w="112959" h="412144">
                  <a:moveTo>
                    <a:pt x="39259" y="412143"/>
                  </a:moveTo>
                  <a:lnTo>
                    <a:pt x="36325" y="403342"/>
                  </a:lnTo>
                  <a:lnTo>
                    <a:pt x="33543" y="394995"/>
                  </a:lnTo>
                  <a:lnTo>
                    <a:pt x="30648" y="386287"/>
                  </a:lnTo>
                  <a:lnTo>
                    <a:pt x="27780" y="376821"/>
                  </a:lnTo>
                  <a:lnTo>
                    <a:pt x="25264" y="366029"/>
                  </a:lnTo>
                  <a:lnTo>
                    <a:pt x="23253" y="353731"/>
                  </a:lnTo>
                  <a:lnTo>
                    <a:pt x="21740" y="340066"/>
                  </a:lnTo>
                  <a:lnTo>
                    <a:pt x="20646" y="325298"/>
                  </a:lnTo>
                  <a:lnTo>
                    <a:pt x="19873" y="309705"/>
                  </a:lnTo>
                  <a:lnTo>
                    <a:pt x="19336" y="293677"/>
                  </a:lnTo>
                  <a:lnTo>
                    <a:pt x="18968" y="277698"/>
                  </a:lnTo>
                  <a:lnTo>
                    <a:pt x="18713" y="262025"/>
                  </a:lnTo>
                  <a:lnTo>
                    <a:pt x="18371" y="246553"/>
                  </a:lnTo>
                  <a:lnTo>
                    <a:pt x="17608" y="230938"/>
                  </a:lnTo>
                  <a:lnTo>
                    <a:pt x="16282" y="214989"/>
                  </a:lnTo>
                  <a:lnTo>
                    <a:pt x="14578" y="198835"/>
                  </a:lnTo>
                  <a:lnTo>
                    <a:pt x="12896" y="182829"/>
                  </a:lnTo>
                  <a:lnTo>
                    <a:pt x="11465" y="167175"/>
                  </a:lnTo>
                  <a:lnTo>
                    <a:pt x="10184" y="152069"/>
                  </a:lnTo>
                  <a:lnTo>
                    <a:pt x="8718" y="137772"/>
                  </a:lnTo>
                  <a:lnTo>
                    <a:pt x="6884" y="124337"/>
                  </a:lnTo>
                  <a:lnTo>
                    <a:pt x="4822" y="111502"/>
                  </a:lnTo>
                  <a:lnTo>
                    <a:pt x="2891" y="98802"/>
                  </a:lnTo>
                  <a:lnTo>
                    <a:pt x="1299" y="85956"/>
                  </a:lnTo>
                  <a:lnTo>
                    <a:pt x="249" y="72867"/>
                  </a:lnTo>
                  <a:lnTo>
                    <a:pt x="0" y="59540"/>
                  </a:lnTo>
                  <a:lnTo>
                    <a:pt x="630" y="46034"/>
                  </a:lnTo>
                  <a:lnTo>
                    <a:pt x="2529" y="33048"/>
                  </a:lnTo>
                  <a:lnTo>
                    <a:pt x="6464" y="21854"/>
                  </a:lnTo>
                  <a:lnTo>
                    <a:pt x="12666" y="13005"/>
                  </a:lnTo>
                  <a:lnTo>
                    <a:pt x="20746" y="6558"/>
                  </a:lnTo>
                  <a:lnTo>
                    <a:pt x="29996" y="2434"/>
                  </a:lnTo>
                  <a:lnTo>
                    <a:pt x="39881" y="331"/>
                  </a:lnTo>
                  <a:lnTo>
                    <a:pt x="50091" y="0"/>
                  </a:lnTo>
                  <a:lnTo>
                    <a:pt x="60462" y="1349"/>
                  </a:lnTo>
                  <a:lnTo>
                    <a:pt x="70901" y="4168"/>
                  </a:lnTo>
                  <a:lnTo>
                    <a:pt x="80911" y="8052"/>
                  </a:lnTo>
                  <a:lnTo>
                    <a:pt x="90563" y="12960"/>
                  </a:lnTo>
                  <a:lnTo>
                    <a:pt x="100706" y="20435"/>
                  </a:lnTo>
                  <a:lnTo>
                    <a:pt x="112958" y="33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16145" y="162138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19" y="6612"/>
                  </a:lnTo>
                  <a:lnTo>
                    <a:pt x="98039" y="7792"/>
                  </a:lnTo>
                  <a:lnTo>
                    <a:pt x="86227" y="8641"/>
                  </a:lnTo>
                  <a:lnTo>
                    <a:pt x="73778" y="9243"/>
                  </a:lnTo>
                  <a:lnTo>
                    <a:pt x="61081" y="9860"/>
                  </a:lnTo>
                  <a:lnTo>
                    <a:pt x="47257" y="11092"/>
                  </a:lnTo>
                  <a:lnTo>
                    <a:pt x="28858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58342" y="1393754"/>
              <a:ext cx="305327" cy="459262"/>
            </a:xfrm>
            <a:custGeom>
              <a:avLst/>
              <a:gdLst/>
              <a:ahLst/>
              <a:cxnLst/>
              <a:rect l="0" t="0" r="0" b="0"/>
              <a:pathLst>
                <a:path w="305327" h="459262">
                  <a:moveTo>
                    <a:pt x="0" y="417147"/>
                  </a:moveTo>
                  <a:lnTo>
                    <a:pt x="2934" y="408279"/>
                  </a:lnTo>
                  <a:lnTo>
                    <a:pt x="5716" y="399292"/>
                  </a:lnTo>
                  <a:lnTo>
                    <a:pt x="8615" y="389297"/>
                  </a:lnTo>
                  <a:lnTo>
                    <a:pt x="11656" y="378316"/>
                  </a:lnTo>
                  <a:lnTo>
                    <a:pt x="14821" y="366505"/>
                  </a:lnTo>
                  <a:lnTo>
                    <a:pt x="18080" y="354041"/>
                  </a:lnTo>
                  <a:lnTo>
                    <a:pt x="21245" y="340931"/>
                  </a:lnTo>
                  <a:lnTo>
                    <a:pt x="23988" y="327002"/>
                  </a:lnTo>
                  <a:lnTo>
                    <a:pt x="26168" y="312236"/>
                  </a:lnTo>
                  <a:lnTo>
                    <a:pt x="27970" y="297068"/>
                  </a:lnTo>
                  <a:lnTo>
                    <a:pt x="29795" y="282266"/>
                  </a:lnTo>
                  <a:lnTo>
                    <a:pt x="31877" y="268228"/>
                  </a:lnTo>
                  <a:lnTo>
                    <a:pt x="34276" y="254684"/>
                  </a:lnTo>
                  <a:lnTo>
                    <a:pt x="36967" y="240909"/>
                  </a:lnTo>
                  <a:lnTo>
                    <a:pt x="39891" y="226490"/>
                  </a:lnTo>
                  <a:lnTo>
                    <a:pt x="42990" y="211346"/>
                  </a:lnTo>
                  <a:lnTo>
                    <a:pt x="46217" y="195561"/>
                  </a:lnTo>
                  <a:lnTo>
                    <a:pt x="49529" y="179273"/>
                  </a:lnTo>
                  <a:lnTo>
                    <a:pt x="52734" y="162774"/>
                  </a:lnTo>
                  <a:lnTo>
                    <a:pt x="55506" y="146478"/>
                  </a:lnTo>
                  <a:lnTo>
                    <a:pt x="57707" y="130601"/>
                  </a:lnTo>
                  <a:lnTo>
                    <a:pt x="59524" y="115331"/>
                  </a:lnTo>
                  <a:lnTo>
                    <a:pt x="61359" y="100916"/>
                  </a:lnTo>
                  <a:lnTo>
                    <a:pt x="63448" y="87405"/>
                  </a:lnTo>
                  <a:lnTo>
                    <a:pt x="65853" y="74686"/>
                  </a:lnTo>
                  <a:lnTo>
                    <a:pt x="68546" y="62597"/>
                  </a:lnTo>
                  <a:lnTo>
                    <a:pt x="71477" y="51069"/>
                  </a:lnTo>
                  <a:lnTo>
                    <a:pt x="74746" y="43177"/>
                  </a:lnTo>
                  <a:lnTo>
                    <a:pt x="77966" y="42684"/>
                  </a:lnTo>
                  <a:lnTo>
                    <a:pt x="80299" y="48138"/>
                  </a:lnTo>
                  <a:lnTo>
                    <a:pt x="81793" y="57628"/>
                  </a:lnTo>
                  <a:lnTo>
                    <a:pt x="83052" y="69477"/>
                  </a:lnTo>
                  <a:lnTo>
                    <a:pt x="84910" y="82168"/>
                  </a:lnTo>
                  <a:lnTo>
                    <a:pt x="87761" y="94840"/>
                  </a:lnTo>
                  <a:lnTo>
                    <a:pt x="91459" y="107160"/>
                  </a:lnTo>
                  <a:lnTo>
                    <a:pt x="95544" y="119064"/>
                  </a:lnTo>
                  <a:lnTo>
                    <a:pt x="99701" y="130590"/>
                  </a:lnTo>
                  <a:lnTo>
                    <a:pt x="104117" y="141489"/>
                  </a:lnTo>
                  <a:lnTo>
                    <a:pt x="109364" y="151221"/>
                  </a:lnTo>
                  <a:lnTo>
                    <a:pt x="115707" y="159577"/>
                  </a:lnTo>
                  <a:lnTo>
                    <a:pt x="123103" y="166344"/>
                  </a:lnTo>
                  <a:lnTo>
                    <a:pt x="131371" y="171141"/>
                  </a:lnTo>
                  <a:lnTo>
                    <a:pt x="140302" y="173949"/>
                  </a:lnTo>
                  <a:lnTo>
                    <a:pt x="149553" y="174717"/>
                  </a:lnTo>
                  <a:lnTo>
                    <a:pt x="158676" y="173195"/>
                  </a:lnTo>
                  <a:lnTo>
                    <a:pt x="167432" y="169465"/>
                  </a:lnTo>
                  <a:lnTo>
                    <a:pt x="175614" y="163708"/>
                  </a:lnTo>
                  <a:lnTo>
                    <a:pt x="182962" y="156032"/>
                  </a:lnTo>
                  <a:lnTo>
                    <a:pt x="189428" y="146691"/>
                  </a:lnTo>
                  <a:lnTo>
                    <a:pt x="195280" y="136184"/>
                  </a:lnTo>
                  <a:lnTo>
                    <a:pt x="200985" y="125149"/>
                  </a:lnTo>
                  <a:lnTo>
                    <a:pt x="206820" y="113986"/>
                  </a:lnTo>
                  <a:lnTo>
                    <a:pt x="212556" y="102713"/>
                  </a:lnTo>
                  <a:lnTo>
                    <a:pt x="217574" y="91078"/>
                  </a:lnTo>
                  <a:lnTo>
                    <a:pt x="221584" y="78958"/>
                  </a:lnTo>
                  <a:lnTo>
                    <a:pt x="224766" y="66529"/>
                  </a:lnTo>
                  <a:lnTo>
                    <a:pt x="227593" y="54178"/>
                  </a:lnTo>
                  <a:lnTo>
                    <a:pt x="230383" y="42126"/>
                  </a:lnTo>
                  <a:lnTo>
                    <a:pt x="233275" y="30422"/>
                  </a:lnTo>
                  <a:lnTo>
                    <a:pt x="236303" y="19030"/>
                  </a:lnTo>
                  <a:lnTo>
                    <a:pt x="239463" y="7977"/>
                  </a:lnTo>
                  <a:lnTo>
                    <a:pt x="242894" y="418"/>
                  </a:lnTo>
                  <a:lnTo>
                    <a:pt x="246233" y="0"/>
                  </a:lnTo>
                  <a:lnTo>
                    <a:pt x="248642" y="4964"/>
                  </a:lnTo>
                  <a:lnTo>
                    <a:pt x="250173" y="13313"/>
                  </a:lnTo>
                  <a:lnTo>
                    <a:pt x="251113" y="24084"/>
                  </a:lnTo>
                  <a:lnTo>
                    <a:pt x="251690" y="37104"/>
                  </a:lnTo>
                  <a:lnTo>
                    <a:pt x="252049" y="52153"/>
                  </a:lnTo>
                  <a:lnTo>
                    <a:pt x="252274" y="68868"/>
                  </a:lnTo>
                  <a:lnTo>
                    <a:pt x="252417" y="86861"/>
                  </a:lnTo>
                  <a:lnTo>
                    <a:pt x="252514" y="105791"/>
                  </a:lnTo>
                  <a:lnTo>
                    <a:pt x="252746" y="125389"/>
                  </a:lnTo>
                  <a:lnTo>
                    <a:pt x="253434" y="145452"/>
                  </a:lnTo>
                  <a:lnTo>
                    <a:pt x="254708" y="165837"/>
                  </a:lnTo>
                  <a:lnTo>
                    <a:pt x="256377" y="186441"/>
                  </a:lnTo>
                  <a:lnTo>
                    <a:pt x="258037" y="207193"/>
                  </a:lnTo>
                  <a:lnTo>
                    <a:pt x="259451" y="228041"/>
                  </a:lnTo>
                  <a:lnTo>
                    <a:pt x="260722" y="248789"/>
                  </a:lnTo>
                  <a:lnTo>
                    <a:pt x="262181" y="269106"/>
                  </a:lnTo>
                  <a:lnTo>
                    <a:pt x="264015" y="288844"/>
                  </a:lnTo>
                  <a:lnTo>
                    <a:pt x="266247" y="307862"/>
                  </a:lnTo>
                  <a:lnTo>
                    <a:pt x="268824" y="325947"/>
                  </a:lnTo>
                  <a:lnTo>
                    <a:pt x="271672" y="343072"/>
                  </a:lnTo>
                  <a:lnTo>
                    <a:pt x="274720" y="359200"/>
                  </a:lnTo>
                  <a:lnTo>
                    <a:pt x="277913" y="374200"/>
                  </a:lnTo>
                  <a:lnTo>
                    <a:pt x="281206" y="388103"/>
                  </a:lnTo>
                  <a:lnTo>
                    <a:pt x="284610" y="401016"/>
                  </a:lnTo>
                  <a:lnTo>
                    <a:pt x="288621" y="414505"/>
                  </a:lnTo>
                  <a:lnTo>
                    <a:pt x="294710" y="431994"/>
                  </a:lnTo>
                  <a:lnTo>
                    <a:pt x="305326" y="459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15188" y="1613021"/>
              <a:ext cx="116937" cy="170504"/>
            </a:xfrm>
            <a:custGeom>
              <a:avLst/>
              <a:gdLst/>
              <a:ahLst/>
              <a:cxnLst/>
              <a:rect l="0" t="0" r="0" b="0"/>
              <a:pathLst>
                <a:path w="116937" h="170504">
                  <a:moveTo>
                    <a:pt x="1122" y="82067"/>
                  </a:moveTo>
                  <a:lnTo>
                    <a:pt x="12858" y="82067"/>
                  </a:lnTo>
                  <a:lnTo>
                    <a:pt x="23987" y="82067"/>
                  </a:lnTo>
                  <a:lnTo>
                    <a:pt x="35576" y="82058"/>
                  </a:lnTo>
                  <a:lnTo>
                    <a:pt x="47392" y="81712"/>
                  </a:lnTo>
                  <a:lnTo>
                    <a:pt x="58755" y="80415"/>
                  </a:lnTo>
                  <a:lnTo>
                    <a:pt x="69304" y="77909"/>
                  </a:lnTo>
                  <a:lnTo>
                    <a:pt x="79005" y="74258"/>
                  </a:lnTo>
                  <a:lnTo>
                    <a:pt x="87977" y="69665"/>
                  </a:lnTo>
                  <a:lnTo>
                    <a:pt x="96366" y="64348"/>
                  </a:lnTo>
                  <a:lnTo>
                    <a:pt x="103830" y="58339"/>
                  </a:lnTo>
                  <a:lnTo>
                    <a:pt x="109567" y="51481"/>
                  </a:lnTo>
                  <a:lnTo>
                    <a:pt x="113268" y="43764"/>
                  </a:lnTo>
                  <a:lnTo>
                    <a:pt x="114771" y="35465"/>
                  </a:lnTo>
                  <a:lnTo>
                    <a:pt x="113810" y="27049"/>
                  </a:lnTo>
                  <a:lnTo>
                    <a:pt x="110493" y="18810"/>
                  </a:lnTo>
                  <a:lnTo>
                    <a:pt x="105199" y="11329"/>
                  </a:lnTo>
                  <a:lnTo>
                    <a:pt x="98373" y="5523"/>
                  </a:lnTo>
                  <a:lnTo>
                    <a:pt x="90420" y="1741"/>
                  </a:lnTo>
                  <a:lnTo>
                    <a:pt x="81660" y="0"/>
                  </a:lnTo>
                  <a:lnTo>
                    <a:pt x="72337" y="262"/>
                  </a:lnTo>
                  <a:lnTo>
                    <a:pt x="62629" y="2297"/>
                  </a:lnTo>
                  <a:lnTo>
                    <a:pt x="52824" y="6085"/>
                  </a:lnTo>
                  <a:lnTo>
                    <a:pt x="43313" y="11891"/>
                  </a:lnTo>
                  <a:lnTo>
                    <a:pt x="34291" y="19678"/>
                  </a:lnTo>
                  <a:lnTo>
                    <a:pt x="25927" y="28989"/>
                  </a:lnTo>
                  <a:lnTo>
                    <a:pt x="18455" y="39146"/>
                  </a:lnTo>
                  <a:lnTo>
                    <a:pt x="11919" y="49680"/>
                  </a:lnTo>
                  <a:lnTo>
                    <a:pt x="6529" y="60343"/>
                  </a:lnTo>
                  <a:lnTo>
                    <a:pt x="2731" y="71028"/>
                  </a:lnTo>
                  <a:lnTo>
                    <a:pt x="621" y="81694"/>
                  </a:lnTo>
                  <a:lnTo>
                    <a:pt x="0" y="92331"/>
                  </a:lnTo>
                  <a:lnTo>
                    <a:pt x="563" y="102940"/>
                  </a:lnTo>
                  <a:lnTo>
                    <a:pt x="2017" y="113521"/>
                  </a:lnTo>
                  <a:lnTo>
                    <a:pt x="4279" y="123917"/>
                  </a:lnTo>
                  <a:lnTo>
                    <a:pt x="7467" y="133825"/>
                  </a:lnTo>
                  <a:lnTo>
                    <a:pt x="11580" y="143110"/>
                  </a:lnTo>
                  <a:lnTo>
                    <a:pt x="16816" y="151480"/>
                  </a:lnTo>
                  <a:lnTo>
                    <a:pt x="23619" y="158424"/>
                  </a:lnTo>
                  <a:lnTo>
                    <a:pt x="32091" y="163792"/>
                  </a:lnTo>
                  <a:lnTo>
                    <a:pt x="42035" y="167582"/>
                  </a:lnTo>
                  <a:lnTo>
                    <a:pt x="53152" y="169767"/>
                  </a:lnTo>
                  <a:lnTo>
                    <a:pt x="65129" y="170503"/>
                  </a:lnTo>
                  <a:lnTo>
                    <a:pt x="77113" y="170214"/>
                  </a:lnTo>
                  <a:lnTo>
                    <a:pt x="88895" y="169474"/>
                  </a:lnTo>
                  <a:lnTo>
                    <a:pt x="101505" y="168223"/>
                  </a:lnTo>
                  <a:lnTo>
                    <a:pt x="116936" y="166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47937" y="1631917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99418" y="8801"/>
                  </a:lnTo>
                  <a:lnTo>
                    <a:pt x="93854" y="17148"/>
                  </a:lnTo>
                  <a:lnTo>
                    <a:pt x="88054" y="25846"/>
                  </a:lnTo>
                  <a:lnTo>
                    <a:pt x="81974" y="34967"/>
                  </a:lnTo>
                  <a:lnTo>
                    <a:pt x="75644" y="44462"/>
                  </a:lnTo>
                  <a:lnTo>
                    <a:pt x="69116" y="54255"/>
                  </a:lnTo>
                  <a:lnTo>
                    <a:pt x="62440" y="64268"/>
                  </a:lnTo>
                  <a:lnTo>
                    <a:pt x="55657" y="74442"/>
                  </a:lnTo>
                  <a:lnTo>
                    <a:pt x="48804" y="84729"/>
                  </a:lnTo>
                  <a:lnTo>
                    <a:pt x="42068" y="95093"/>
                  </a:lnTo>
                  <a:lnTo>
                    <a:pt x="35770" y="105510"/>
                  </a:lnTo>
                  <a:lnTo>
                    <a:pt x="30055" y="115955"/>
                  </a:lnTo>
                  <a:lnTo>
                    <a:pt x="24850" y="126153"/>
                  </a:lnTo>
                  <a:lnTo>
                    <a:pt x="19352" y="136690"/>
                  </a:lnTo>
                  <a:lnTo>
                    <a:pt x="11960" y="14961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37409" y="1652974"/>
              <a:ext cx="136871" cy="136871"/>
            </a:xfrm>
            <a:custGeom>
              <a:avLst/>
              <a:gdLst/>
              <a:ahLst/>
              <a:cxnLst/>
              <a:rect l="0" t="0" r="0" b="0"/>
              <a:pathLst>
                <a:path w="136871" h="136871">
                  <a:moveTo>
                    <a:pt x="0" y="0"/>
                  </a:moveTo>
                  <a:lnTo>
                    <a:pt x="5868" y="8734"/>
                  </a:lnTo>
                  <a:lnTo>
                    <a:pt x="11432" y="16440"/>
                  </a:lnTo>
                  <a:lnTo>
                    <a:pt x="17231" y="23847"/>
                  </a:lnTo>
                  <a:lnTo>
                    <a:pt x="23312" y="31281"/>
                  </a:lnTo>
                  <a:lnTo>
                    <a:pt x="29642" y="39108"/>
                  </a:lnTo>
                  <a:lnTo>
                    <a:pt x="36170" y="47482"/>
                  </a:lnTo>
                  <a:lnTo>
                    <a:pt x="42846" y="56225"/>
                  </a:lnTo>
                  <a:lnTo>
                    <a:pt x="49628" y="64940"/>
                  </a:lnTo>
                  <a:lnTo>
                    <a:pt x="56491" y="73394"/>
                  </a:lnTo>
                  <a:lnTo>
                    <a:pt x="63573" y="81527"/>
                  </a:lnTo>
                  <a:lnTo>
                    <a:pt x="71166" y="89368"/>
                  </a:lnTo>
                  <a:lnTo>
                    <a:pt x="79384" y="96970"/>
                  </a:lnTo>
                  <a:lnTo>
                    <a:pt x="88113" y="104282"/>
                  </a:lnTo>
                  <a:lnTo>
                    <a:pt x="98167" y="111962"/>
                  </a:lnTo>
                  <a:lnTo>
                    <a:pt x="112665" y="121806"/>
                  </a:lnTo>
                  <a:lnTo>
                    <a:pt x="13687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82278" y="1695088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76"/>
                  </a:lnTo>
                  <a:lnTo>
                    <a:pt x="1897" y="79508"/>
                  </a:lnTo>
                  <a:lnTo>
                    <a:pt x="3394" y="90634"/>
                  </a:lnTo>
                  <a:lnTo>
                    <a:pt x="5273" y="102122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90093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03707" y="1644166"/>
              <a:ext cx="118014" cy="151055"/>
            </a:xfrm>
            <a:custGeom>
              <a:avLst/>
              <a:gdLst/>
              <a:ahLst/>
              <a:cxnLst/>
              <a:rect l="0" t="0" r="0" b="0"/>
              <a:pathLst>
                <a:path w="118014" h="151055">
                  <a:moveTo>
                    <a:pt x="96956" y="19336"/>
                  </a:moveTo>
                  <a:lnTo>
                    <a:pt x="90954" y="10803"/>
                  </a:lnTo>
                  <a:lnTo>
                    <a:pt x="84110" y="5017"/>
                  </a:lnTo>
                  <a:lnTo>
                    <a:pt x="75726" y="1509"/>
                  </a:lnTo>
                  <a:lnTo>
                    <a:pt x="66272" y="0"/>
                  </a:lnTo>
                  <a:lnTo>
                    <a:pt x="56606" y="419"/>
                  </a:lnTo>
                  <a:lnTo>
                    <a:pt x="47256" y="2551"/>
                  </a:lnTo>
                  <a:lnTo>
                    <a:pt x="38556" y="6230"/>
                  </a:lnTo>
                  <a:lnTo>
                    <a:pt x="30801" y="11429"/>
                  </a:lnTo>
                  <a:lnTo>
                    <a:pt x="24038" y="17994"/>
                  </a:lnTo>
                  <a:lnTo>
                    <a:pt x="18143" y="25669"/>
                  </a:lnTo>
                  <a:lnTo>
                    <a:pt x="12934" y="34190"/>
                  </a:lnTo>
                  <a:lnTo>
                    <a:pt x="8248" y="43328"/>
                  </a:lnTo>
                  <a:lnTo>
                    <a:pt x="4266" y="52903"/>
                  </a:lnTo>
                  <a:lnTo>
                    <a:pt x="1496" y="62783"/>
                  </a:lnTo>
                  <a:lnTo>
                    <a:pt x="114" y="72873"/>
                  </a:lnTo>
                  <a:lnTo>
                    <a:pt x="0" y="83107"/>
                  </a:lnTo>
                  <a:lnTo>
                    <a:pt x="912" y="93437"/>
                  </a:lnTo>
                  <a:lnTo>
                    <a:pt x="2608" y="103823"/>
                  </a:lnTo>
                  <a:lnTo>
                    <a:pt x="5203" y="113917"/>
                  </a:lnTo>
                  <a:lnTo>
                    <a:pt x="9147" y="123089"/>
                  </a:lnTo>
                  <a:lnTo>
                    <a:pt x="14587" y="131067"/>
                  </a:lnTo>
                  <a:lnTo>
                    <a:pt x="21698" y="137745"/>
                  </a:lnTo>
                  <a:lnTo>
                    <a:pt x="30831" y="143014"/>
                  </a:lnTo>
                  <a:lnTo>
                    <a:pt x="41966" y="146961"/>
                  </a:lnTo>
                  <a:lnTo>
                    <a:pt x="54434" y="149624"/>
                  </a:lnTo>
                  <a:lnTo>
                    <a:pt x="68532" y="151054"/>
                  </a:lnTo>
                  <a:lnTo>
                    <a:pt x="87731" y="150264"/>
                  </a:lnTo>
                  <a:lnTo>
                    <a:pt x="118013" y="145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94412" y="1652136"/>
              <a:ext cx="184591" cy="201888"/>
            </a:xfrm>
            <a:custGeom>
              <a:avLst/>
              <a:gdLst/>
              <a:ahLst/>
              <a:cxnLst/>
              <a:rect l="0" t="0" r="0" b="0"/>
              <a:pathLst>
                <a:path w="184591" h="201888">
                  <a:moveTo>
                    <a:pt x="85235" y="11366"/>
                  </a:moveTo>
                  <a:lnTo>
                    <a:pt x="79234" y="5700"/>
                  </a:lnTo>
                  <a:lnTo>
                    <a:pt x="72389" y="2056"/>
                  </a:lnTo>
                  <a:lnTo>
                    <a:pt x="64006" y="155"/>
                  </a:lnTo>
                  <a:lnTo>
                    <a:pt x="54551" y="0"/>
                  </a:lnTo>
                  <a:lnTo>
                    <a:pt x="44885" y="1916"/>
                  </a:lnTo>
                  <a:lnTo>
                    <a:pt x="35535" y="5898"/>
                  </a:lnTo>
                  <a:lnTo>
                    <a:pt x="26836" y="11817"/>
                  </a:lnTo>
                  <a:lnTo>
                    <a:pt x="19080" y="19597"/>
                  </a:lnTo>
                  <a:lnTo>
                    <a:pt x="12327" y="29006"/>
                  </a:lnTo>
                  <a:lnTo>
                    <a:pt x="6777" y="39558"/>
                  </a:lnTo>
                  <a:lnTo>
                    <a:pt x="2865" y="50623"/>
                  </a:lnTo>
                  <a:lnTo>
                    <a:pt x="676" y="61805"/>
                  </a:lnTo>
                  <a:lnTo>
                    <a:pt x="0" y="73091"/>
                  </a:lnTo>
                  <a:lnTo>
                    <a:pt x="526" y="84734"/>
                  </a:lnTo>
                  <a:lnTo>
                    <a:pt x="1954" y="96860"/>
                  </a:lnTo>
                  <a:lnTo>
                    <a:pt x="4199" y="109292"/>
                  </a:lnTo>
                  <a:lnTo>
                    <a:pt x="7375" y="121646"/>
                  </a:lnTo>
                  <a:lnTo>
                    <a:pt x="11471" y="133695"/>
                  </a:lnTo>
                  <a:lnTo>
                    <a:pt x="16356" y="145227"/>
                  </a:lnTo>
                  <a:lnTo>
                    <a:pt x="21859" y="155973"/>
                  </a:lnTo>
                  <a:lnTo>
                    <a:pt x="27827" y="165860"/>
                  </a:lnTo>
                  <a:lnTo>
                    <a:pt x="34291" y="174821"/>
                  </a:lnTo>
                  <a:lnTo>
                    <a:pt x="41463" y="182702"/>
                  </a:lnTo>
                  <a:lnTo>
                    <a:pt x="49399" y="189514"/>
                  </a:lnTo>
                  <a:lnTo>
                    <a:pt x="58016" y="195091"/>
                  </a:lnTo>
                  <a:lnTo>
                    <a:pt x="67179" y="199015"/>
                  </a:lnTo>
                  <a:lnTo>
                    <a:pt x="76751" y="201209"/>
                  </a:lnTo>
                  <a:lnTo>
                    <a:pt x="86620" y="201887"/>
                  </a:lnTo>
                  <a:lnTo>
                    <a:pt x="96698" y="201362"/>
                  </a:lnTo>
                  <a:lnTo>
                    <a:pt x="106916" y="199929"/>
                  </a:lnTo>
                  <a:lnTo>
                    <a:pt x="117065" y="197511"/>
                  </a:lnTo>
                  <a:lnTo>
                    <a:pt x="126806" y="193687"/>
                  </a:lnTo>
                  <a:lnTo>
                    <a:pt x="135987" y="188337"/>
                  </a:lnTo>
                  <a:lnTo>
                    <a:pt x="144628" y="181626"/>
                  </a:lnTo>
                  <a:lnTo>
                    <a:pt x="152818" y="173826"/>
                  </a:lnTo>
                  <a:lnTo>
                    <a:pt x="160653" y="165198"/>
                  </a:lnTo>
                  <a:lnTo>
                    <a:pt x="167899" y="155643"/>
                  </a:lnTo>
                  <a:lnTo>
                    <a:pt x="174014" y="144719"/>
                  </a:lnTo>
                  <a:lnTo>
                    <a:pt x="178789" y="132304"/>
                  </a:lnTo>
                  <a:lnTo>
                    <a:pt x="182165" y="118883"/>
                  </a:lnTo>
                  <a:lnTo>
                    <a:pt x="184064" y="105337"/>
                  </a:lnTo>
                  <a:lnTo>
                    <a:pt x="184590" y="92194"/>
                  </a:lnTo>
                  <a:lnTo>
                    <a:pt x="183657" y="79778"/>
                  </a:lnTo>
                  <a:lnTo>
                    <a:pt x="180911" y="68365"/>
                  </a:lnTo>
                  <a:lnTo>
                    <a:pt x="176328" y="57999"/>
                  </a:lnTo>
                  <a:lnTo>
                    <a:pt x="170235" y="48840"/>
                  </a:lnTo>
                  <a:lnTo>
                    <a:pt x="162328" y="40373"/>
                  </a:lnTo>
                  <a:lnTo>
                    <a:pt x="149679" y="31853"/>
                  </a:lnTo>
                  <a:lnTo>
                    <a:pt x="127349" y="218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157927" y="2630736"/>
            <a:ext cx="273742" cy="104824"/>
          </a:xfrm>
          <a:custGeom>
            <a:avLst/>
            <a:gdLst/>
            <a:ahLst/>
            <a:cxnLst/>
            <a:rect l="0" t="0" r="0" b="0"/>
            <a:pathLst>
              <a:path w="273742" h="104824">
                <a:moveTo>
                  <a:pt x="0" y="32973"/>
                </a:moveTo>
                <a:lnTo>
                  <a:pt x="134" y="44574"/>
                </a:lnTo>
                <a:lnTo>
                  <a:pt x="1414" y="54423"/>
                </a:lnTo>
                <a:lnTo>
                  <a:pt x="4008" y="63428"/>
                </a:lnTo>
                <a:lnTo>
                  <a:pt x="7727" y="71870"/>
                </a:lnTo>
                <a:lnTo>
                  <a:pt x="12360" y="79897"/>
                </a:lnTo>
                <a:lnTo>
                  <a:pt x="17697" y="87606"/>
                </a:lnTo>
                <a:lnTo>
                  <a:pt x="23718" y="94593"/>
                </a:lnTo>
                <a:lnTo>
                  <a:pt x="30580" y="99999"/>
                </a:lnTo>
                <a:lnTo>
                  <a:pt x="38300" y="103474"/>
                </a:lnTo>
                <a:lnTo>
                  <a:pt x="46600" y="104823"/>
                </a:lnTo>
                <a:lnTo>
                  <a:pt x="55017" y="103758"/>
                </a:lnTo>
                <a:lnTo>
                  <a:pt x="63271" y="100372"/>
                </a:lnTo>
                <a:lnTo>
                  <a:pt x="71270" y="95031"/>
                </a:lnTo>
                <a:lnTo>
                  <a:pt x="79021" y="88174"/>
                </a:lnTo>
                <a:lnTo>
                  <a:pt x="86572" y="80204"/>
                </a:lnTo>
                <a:lnTo>
                  <a:pt x="94135" y="71603"/>
                </a:lnTo>
                <a:lnTo>
                  <a:pt x="102059" y="62919"/>
                </a:lnTo>
                <a:lnTo>
                  <a:pt x="110503" y="54453"/>
                </a:lnTo>
                <a:lnTo>
                  <a:pt x="119294" y="46296"/>
                </a:lnTo>
                <a:lnTo>
                  <a:pt x="128043" y="38431"/>
                </a:lnTo>
                <a:lnTo>
                  <a:pt x="136523" y="30810"/>
                </a:lnTo>
                <a:lnTo>
                  <a:pt x="144845" y="23537"/>
                </a:lnTo>
                <a:lnTo>
                  <a:pt x="153344" y="16872"/>
                </a:lnTo>
                <a:lnTo>
                  <a:pt x="162211" y="10913"/>
                </a:lnTo>
                <a:lnTo>
                  <a:pt x="171472" y="5929"/>
                </a:lnTo>
                <a:lnTo>
                  <a:pt x="181074" y="2411"/>
                </a:lnTo>
                <a:lnTo>
                  <a:pt x="190945" y="491"/>
                </a:lnTo>
                <a:lnTo>
                  <a:pt x="201015" y="0"/>
                </a:lnTo>
                <a:lnTo>
                  <a:pt x="211229" y="651"/>
                </a:lnTo>
                <a:lnTo>
                  <a:pt x="221533" y="2159"/>
                </a:lnTo>
                <a:lnTo>
                  <a:pt x="231636" y="4326"/>
                </a:lnTo>
                <a:lnTo>
                  <a:pt x="242097" y="7356"/>
                </a:lnTo>
                <a:lnTo>
                  <a:pt x="254955" y="12629"/>
                </a:lnTo>
                <a:lnTo>
                  <a:pt x="273741" y="224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526573" y="2363752"/>
            <a:ext cx="3790112" cy="596246"/>
            <a:chOff x="526573" y="2363752"/>
            <a:chExt cx="3790112" cy="596246"/>
          </a:xfrm>
        </p:grpSpPr>
        <p:sp>
          <p:nvSpPr>
            <p:cNvPr id="40" name="Freeform 39"/>
            <p:cNvSpPr/>
            <p:nvPr/>
          </p:nvSpPr>
          <p:spPr>
            <a:xfrm>
              <a:off x="526573" y="2442611"/>
              <a:ext cx="336764" cy="517387"/>
            </a:xfrm>
            <a:custGeom>
              <a:avLst/>
              <a:gdLst/>
              <a:ahLst/>
              <a:cxnLst/>
              <a:rect l="0" t="0" r="0" b="0"/>
              <a:pathLst>
                <a:path w="336764" h="517387">
                  <a:moveTo>
                    <a:pt x="20908" y="0"/>
                  </a:moveTo>
                  <a:lnTo>
                    <a:pt x="20908" y="14602"/>
                  </a:lnTo>
                  <a:lnTo>
                    <a:pt x="20908" y="27873"/>
                  </a:lnTo>
                  <a:lnTo>
                    <a:pt x="20908" y="41079"/>
                  </a:lnTo>
                  <a:lnTo>
                    <a:pt x="20908" y="54593"/>
                  </a:lnTo>
                  <a:lnTo>
                    <a:pt x="20908" y="68750"/>
                  </a:lnTo>
                  <a:lnTo>
                    <a:pt x="20904" y="83657"/>
                  </a:lnTo>
                  <a:lnTo>
                    <a:pt x="20731" y="99249"/>
                  </a:lnTo>
                  <a:lnTo>
                    <a:pt x="20083" y="115395"/>
                  </a:lnTo>
                  <a:lnTo>
                    <a:pt x="18834" y="131964"/>
                  </a:lnTo>
                  <a:lnTo>
                    <a:pt x="17181" y="149005"/>
                  </a:lnTo>
                  <a:lnTo>
                    <a:pt x="15533" y="166736"/>
                  </a:lnTo>
                  <a:lnTo>
                    <a:pt x="14126" y="185221"/>
                  </a:lnTo>
                  <a:lnTo>
                    <a:pt x="12860" y="204381"/>
                  </a:lnTo>
                  <a:lnTo>
                    <a:pt x="11404" y="224081"/>
                  </a:lnTo>
                  <a:lnTo>
                    <a:pt x="9577" y="244188"/>
                  </a:lnTo>
                  <a:lnTo>
                    <a:pt x="7519" y="264590"/>
                  </a:lnTo>
                  <a:lnTo>
                    <a:pt x="5592" y="285198"/>
                  </a:lnTo>
                  <a:lnTo>
                    <a:pt x="3998" y="305946"/>
                  </a:lnTo>
                  <a:lnTo>
                    <a:pt x="2775" y="326625"/>
                  </a:lnTo>
                  <a:lnTo>
                    <a:pt x="1880" y="346895"/>
                  </a:lnTo>
                  <a:lnTo>
                    <a:pt x="1243" y="366602"/>
                  </a:lnTo>
                  <a:lnTo>
                    <a:pt x="798" y="385598"/>
                  </a:lnTo>
                  <a:lnTo>
                    <a:pt x="492" y="403668"/>
                  </a:lnTo>
                  <a:lnTo>
                    <a:pt x="283" y="420788"/>
                  </a:lnTo>
                  <a:lnTo>
                    <a:pt x="141" y="437083"/>
                  </a:lnTo>
                  <a:lnTo>
                    <a:pt x="46" y="452727"/>
                  </a:lnTo>
                  <a:lnTo>
                    <a:pt x="0" y="467867"/>
                  </a:lnTo>
                  <a:lnTo>
                    <a:pt x="648" y="481985"/>
                  </a:lnTo>
                  <a:lnTo>
                    <a:pt x="3212" y="493957"/>
                  </a:lnTo>
                  <a:lnTo>
                    <a:pt x="8201" y="503335"/>
                  </a:lnTo>
                  <a:lnTo>
                    <a:pt x="15318" y="510139"/>
                  </a:lnTo>
                  <a:lnTo>
                    <a:pt x="23847" y="514505"/>
                  </a:lnTo>
                  <a:lnTo>
                    <a:pt x="33217" y="516774"/>
                  </a:lnTo>
                  <a:lnTo>
                    <a:pt x="43233" y="517386"/>
                  </a:lnTo>
                  <a:lnTo>
                    <a:pt x="54000" y="516759"/>
                  </a:lnTo>
                  <a:lnTo>
                    <a:pt x="65537" y="515241"/>
                  </a:lnTo>
                  <a:lnTo>
                    <a:pt x="77909" y="513262"/>
                  </a:lnTo>
                  <a:lnTo>
                    <a:pt x="91285" y="511323"/>
                  </a:lnTo>
                  <a:lnTo>
                    <a:pt x="105660" y="509689"/>
                  </a:lnTo>
                  <a:lnTo>
                    <a:pt x="120892" y="508423"/>
                  </a:lnTo>
                  <a:lnTo>
                    <a:pt x="136796" y="507492"/>
                  </a:lnTo>
                  <a:lnTo>
                    <a:pt x="153193" y="506826"/>
                  </a:lnTo>
                  <a:lnTo>
                    <a:pt x="169779" y="506361"/>
                  </a:lnTo>
                  <a:lnTo>
                    <a:pt x="186140" y="506040"/>
                  </a:lnTo>
                  <a:lnTo>
                    <a:pt x="202070" y="505821"/>
                  </a:lnTo>
                  <a:lnTo>
                    <a:pt x="217546" y="505673"/>
                  </a:lnTo>
                  <a:lnTo>
                    <a:pt x="232631" y="505572"/>
                  </a:lnTo>
                  <a:lnTo>
                    <a:pt x="247407" y="505509"/>
                  </a:lnTo>
                  <a:lnTo>
                    <a:pt x="261789" y="505637"/>
                  </a:lnTo>
                  <a:lnTo>
                    <a:pt x="275534" y="506255"/>
                  </a:lnTo>
                  <a:lnTo>
                    <a:pt x="288547" y="507483"/>
                  </a:lnTo>
                  <a:lnTo>
                    <a:pt x="300446" y="509131"/>
                  </a:lnTo>
                  <a:lnTo>
                    <a:pt x="311647" y="510947"/>
                  </a:lnTo>
                  <a:lnTo>
                    <a:pt x="323136" y="513093"/>
                  </a:lnTo>
                  <a:lnTo>
                    <a:pt x="33676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5152" y="2740280"/>
              <a:ext cx="198227" cy="205176"/>
            </a:xfrm>
            <a:custGeom>
              <a:avLst/>
              <a:gdLst/>
              <a:ahLst/>
              <a:cxnLst/>
              <a:rect l="0" t="0" r="0" b="0"/>
              <a:pathLst>
                <a:path w="198227" h="205176">
                  <a:moveTo>
                    <a:pt x="113998" y="102414"/>
                  </a:moveTo>
                  <a:lnTo>
                    <a:pt x="113931" y="90746"/>
                  </a:lnTo>
                  <a:lnTo>
                    <a:pt x="113291" y="80257"/>
                  </a:lnTo>
                  <a:lnTo>
                    <a:pt x="111989" y="69956"/>
                  </a:lnTo>
                  <a:lnTo>
                    <a:pt x="109957" y="59654"/>
                  </a:lnTo>
                  <a:lnTo>
                    <a:pt x="106992" y="49310"/>
                  </a:lnTo>
                  <a:lnTo>
                    <a:pt x="103068" y="38930"/>
                  </a:lnTo>
                  <a:lnTo>
                    <a:pt x="98146" y="28847"/>
                  </a:lnTo>
                  <a:lnTo>
                    <a:pt x="92094" y="19686"/>
                  </a:lnTo>
                  <a:lnTo>
                    <a:pt x="84949" y="11726"/>
                  </a:lnTo>
                  <a:lnTo>
                    <a:pt x="76881" y="5401"/>
                  </a:lnTo>
                  <a:lnTo>
                    <a:pt x="68096" y="1433"/>
                  </a:lnTo>
                  <a:lnTo>
                    <a:pt x="58790" y="0"/>
                  </a:lnTo>
                  <a:lnTo>
                    <a:pt x="49441" y="1141"/>
                  </a:lnTo>
                  <a:lnTo>
                    <a:pt x="40777" y="5015"/>
                  </a:lnTo>
                  <a:lnTo>
                    <a:pt x="33140" y="11429"/>
                  </a:lnTo>
                  <a:lnTo>
                    <a:pt x="26522" y="19784"/>
                  </a:lnTo>
                  <a:lnTo>
                    <a:pt x="20761" y="29283"/>
                  </a:lnTo>
                  <a:lnTo>
                    <a:pt x="15667" y="39377"/>
                  </a:lnTo>
                  <a:lnTo>
                    <a:pt x="11226" y="50082"/>
                  </a:lnTo>
                  <a:lnTo>
                    <a:pt x="7607" y="61859"/>
                  </a:lnTo>
                  <a:lnTo>
                    <a:pt x="4835" y="74889"/>
                  </a:lnTo>
                  <a:lnTo>
                    <a:pt x="2802" y="88911"/>
                  </a:lnTo>
                  <a:lnTo>
                    <a:pt x="1354" y="103402"/>
                  </a:lnTo>
                  <a:lnTo>
                    <a:pt x="351" y="117997"/>
                  </a:lnTo>
                  <a:lnTo>
                    <a:pt x="0" y="132203"/>
                  </a:lnTo>
                  <a:lnTo>
                    <a:pt x="820" y="145357"/>
                  </a:lnTo>
                  <a:lnTo>
                    <a:pt x="3004" y="157198"/>
                  </a:lnTo>
                  <a:lnTo>
                    <a:pt x="6437" y="167808"/>
                  </a:lnTo>
                  <a:lnTo>
                    <a:pt x="10884" y="177410"/>
                  </a:lnTo>
                  <a:lnTo>
                    <a:pt x="16102" y="186232"/>
                  </a:lnTo>
                  <a:lnTo>
                    <a:pt x="22045" y="193989"/>
                  </a:lnTo>
                  <a:lnTo>
                    <a:pt x="28858" y="199924"/>
                  </a:lnTo>
                  <a:lnTo>
                    <a:pt x="36546" y="203755"/>
                  </a:lnTo>
                  <a:lnTo>
                    <a:pt x="44825" y="205175"/>
                  </a:lnTo>
                  <a:lnTo>
                    <a:pt x="53228" y="203625"/>
                  </a:lnTo>
                  <a:lnTo>
                    <a:pt x="61468" y="199096"/>
                  </a:lnTo>
                  <a:lnTo>
                    <a:pt x="69288" y="192003"/>
                  </a:lnTo>
                  <a:lnTo>
                    <a:pt x="76388" y="182899"/>
                  </a:lnTo>
                  <a:lnTo>
                    <a:pt x="82678" y="172306"/>
                  </a:lnTo>
                  <a:lnTo>
                    <a:pt x="88241" y="160809"/>
                  </a:lnTo>
                  <a:lnTo>
                    <a:pt x="93219" y="149035"/>
                  </a:lnTo>
                  <a:lnTo>
                    <a:pt x="97753" y="137340"/>
                  </a:lnTo>
                  <a:lnTo>
                    <a:pt x="101800" y="125694"/>
                  </a:lnTo>
                  <a:lnTo>
                    <a:pt x="105147" y="113802"/>
                  </a:lnTo>
                  <a:lnTo>
                    <a:pt x="107742" y="101601"/>
                  </a:lnTo>
                  <a:lnTo>
                    <a:pt x="109972" y="92633"/>
                  </a:lnTo>
                  <a:lnTo>
                    <a:pt x="112266" y="91107"/>
                  </a:lnTo>
                  <a:lnTo>
                    <a:pt x="114597" y="95301"/>
                  </a:lnTo>
                  <a:lnTo>
                    <a:pt x="117224" y="102791"/>
                  </a:lnTo>
                  <a:lnTo>
                    <a:pt x="120526" y="111586"/>
                  </a:lnTo>
                  <a:lnTo>
                    <a:pt x="124638" y="120584"/>
                  </a:lnTo>
                  <a:lnTo>
                    <a:pt x="129499" y="129330"/>
                  </a:lnTo>
                  <a:lnTo>
                    <a:pt x="134968" y="137705"/>
                  </a:lnTo>
                  <a:lnTo>
                    <a:pt x="140904" y="145716"/>
                  </a:lnTo>
                  <a:lnTo>
                    <a:pt x="147344" y="152937"/>
                  </a:lnTo>
                  <a:lnTo>
                    <a:pt x="154496" y="158516"/>
                  </a:lnTo>
                  <a:lnTo>
                    <a:pt x="162405" y="162125"/>
                  </a:lnTo>
                  <a:lnTo>
                    <a:pt x="170527" y="163876"/>
                  </a:lnTo>
                  <a:lnTo>
                    <a:pt x="178619" y="164132"/>
                  </a:lnTo>
                  <a:lnTo>
                    <a:pt x="187390" y="161794"/>
                  </a:lnTo>
                  <a:lnTo>
                    <a:pt x="198226" y="155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21941" y="2484725"/>
              <a:ext cx="29055" cy="410612"/>
            </a:xfrm>
            <a:custGeom>
              <a:avLst/>
              <a:gdLst/>
              <a:ahLst/>
              <a:cxnLst/>
              <a:rect l="0" t="0" r="0" b="0"/>
              <a:pathLst>
                <a:path w="29055" h="410612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1" y="67263"/>
                  </a:lnTo>
                  <a:lnTo>
                    <a:pt x="6548" y="84025"/>
                  </a:lnTo>
                  <a:lnTo>
                    <a:pt x="8722" y="102548"/>
                  </a:lnTo>
                  <a:lnTo>
                    <a:pt x="10511" y="122630"/>
                  </a:lnTo>
                  <a:lnTo>
                    <a:pt x="11879" y="143807"/>
                  </a:lnTo>
                  <a:lnTo>
                    <a:pt x="12878" y="165467"/>
                  </a:lnTo>
                  <a:lnTo>
                    <a:pt x="13593" y="187203"/>
                  </a:lnTo>
                  <a:lnTo>
                    <a:pt x="14261" y="208355"/>
                  </a:lnTo>
                  <a:lnTo>
                    <a:pt x="15250" y="227953"/>
                  </a:lnTo>
                  <a:lnTo>
                    <a:pt x="16735" y="245622"/>
                  </a:lnTo>
                  <a:lnTo>
                    <a:pt x="18718" y="261808"/>
                  </a:lnTo>
                  <a:lnTo>
                    <a:pt x="21121" y="277454"/>
                  </a:lnTo>
                  <a:lnTo>
                    <a:pt x="23839" y="293167"/>
                  </a:lnTo>
                  <a:lnTo>
                    <a:pt x="26460" y="308861"/>
                  </a:lnTo>
                  <a:lnTo>
                    <a:pt x="28300" y="323959"/>
                  </a:lnTo>
                  <a:lnTo>
                    <a:pt x="29054" y="338155"/>
                  </a:lnTo>
                  <a:lnTo>
                    <a:pt x="28908" y="351382"/>
                  </a:lnTo>
                  <a:lnTo>
                    <a:pt x="28344" y="365175"/>
                  </a:lnTo>
                  <a:lnTo>
                    <a:pt x="27310" y="382976"/>
                  </a:lnTo>
                  <a:lnTo>
                    <a:pt x="2566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70956" y="2621595"/>
              <a:ext cx="92464" cy="273742"/>
            </a:xfrm>
            <a:custGeom>
              <a:avLst/>
              <a:gdLst/>
              <a:ahLst/>
              <a:cxnLst/>
              <a:rect l="0" t="0" r="0" b="0"/>
              <a:pathLst>
                <a:path w="92464" h="273742">
                  <a:moveTo>
                    <a:pt x="92463" y="0"/>
                  </a:moveTo>
                  <a:lnTo>
                    <a:pt x="86596" y="8802"/>
                  </a:lnTo>
                  <a:lnTo>
                    <a:pt x="81031" y="17148"/>
                  </a:lnTo>
                  <a:lnTo>
                    <a:pt x="75237" y="25847"/>
                  </a:lnTo>
                  <a:lnTo>
                    <a:pt x="69329" y="34968"/>
                  </a:lnTo>
                  <a:lnTo>
                    <a:pt x="63647" y="44463"/>
                  </a:lnTo>
                  <a:lnTo>
                    <a:pt x="58368" y="54250"/>
                  </a:lnTo>
                  <a:lnTo>
                    <a:pt x="53344" y="64092"/>
                  </a:lnTo>
                  <a:lnTo>
                    <a:pt x="48210" y="73617"/>
                  </a:lnTo>
                  <a:lnTo>
                    <a:pt x="42755" y="82650"/>
                  </a:lnTo>
                  <a:lnTo>
                    <a:pt x="36939" y="91189"/>
                  </a:lnTo>
                  <a:lnTo>
                    <a:pt x="30801" y="99310"/>
                  </a:lnTo>
                  <a:lnTo>
                    <a:pt x="24415" y="107113"/>
                  </a:lnTo>
                  <a:lnTo>
                    <a:pt x="18007" y="114846"/>
                  </a:lnTo>
                  <a:lnTo>
                    <a:pt x="11938" y="122884"/>
                  </a:lnTo>
                  <a:lnTo>
                    <a:pt x="6397" y="131405"/>
                  </a:lnTo>
                  <a:lnTo>
                    <a:pt x="2034" y="140248"/>
                  </a:lnTo>
                  <a:lnTo>
                    <a:pt x="0" y="149031"/>
                  </a:lnTo>
                  <a:lnTo>
                    <a:pt x="708" y="157530"/>
                  </a:lnTo>
                  <a:lnTo>
                    <a:pt x="3780" y="165694"/>
                  </a:lnTo>
                  <a:lnTo>
                    <a:pt x="8431" y="173556"/>
                  </a:lnTo>
                  <a:lnTo>
                    <a:pt x="14032" y="181181"/>
                  </a:lnTo>
                  <a:lnTo>
                    <a:pt x="20024" y="188793"/>
                  </a:lnTo>
                  <a:lnTo>
                    <a:pt x="25870" y="196750"/>
                  </a:lnTo>
                  <a:lnTo>
                    <a:pt x="31319" y="205216"/>
                  </a:lnTo>
                  <a:lnTo>
                    <a:pt x="36651" y="214022"/>
                  </a:lnTo>
                  <a:lnTo>
                    <a:pt x="42538" y="222780"/>
                  </a:lnTo>
                  <a:lnTo>
                    <a:pt x="49313" y="231258"/>
                  </a:lnTo>
                  <a:lnTo>
                    <a:pt x="56723" y="239294"/>
                  </a:lnTo>
                  <a:lnTo>
                    <a:pt x="64931" y="247605"/>
                  </a:lnTo>
                  <a:lnTo>
                    <a:pt x="75780" y="258037"/>
                  </a:lnTo>
                  <a:lnTo>
                    <a:pt x="9246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52891" y="2698310"/>
              <a:ext cx="168457" cy="201586"/>
            </a:xfrm>
            <a:custGeom>
              <a:avLst/>
              <a:gdLst/>
              <a:ahLst/>
              <a:cxnLst/>
              <a:rect l="0" t="0" r="0" b="0"/>
              <a:pathLst>
                <a:path w="168457" h="201586">
                  <a:moveTo>
                    <a:pt x="0" y="102270"/>
                  </a:moveTo>
                  <a:lnTo>
                    <a:pt x="8868" y="99403"/>
                  </a:lnTo>
                  <a:lnTo>
                    <a:pt x="17855" y="97261"/>
                  </a:lnTo>
                  <a:lnTo>
                    <a:pt x="27846" y="95649"/>
                  </a:lnTo>
                  <a:lnTo>
                    <a:pt x="38653" y="94123"/>
                  </a:lnTo>
                  <a:lnTo>
                    <a:pt x="49816" y="91978"/>
                  </a:lnTo>
                  <a:lnTo>
                    <a:pt x="61022" y="88874"/>
                  </a:lnTo>
                  <a:lnTo>
                    <a:pt x="72134" y="84809"/>
                  </a:lnTo>
                  <a:lnTo>
                    <a:pt x="83118" y="79931"/>
                  </a:lnTo>
                  <a:lnTo>
                    <a:pt x="93970" y="74417"/>
                  </a:lnTo>
                  <a:lnTo>
                    <a:pt x="104222" y="68103"/>
                  </a:lnTo>
                  <a:lnTo>
                    <a:pt x="112974" y="60509"/>
                  </a:lnTo>
                  <a:lnTo>
                    <a:pt x="119846" y="51484"/>
                  </a:lnTo>
                  <a:lnTo>
                    <a:pt x="124459" y="41493"/>
                  </a:lnTo>
                  <a:lnTo>
                    <a:pt x="126207" y="31402"/>
                  </a:lnTo>
                  <a:lnTo>
                    <a:pt x="125036" y="21742"/>
                  </a:lnTo>
                  <a:lnTo>
                    <a:pt x="121011" y="13157"/>
                  </a:lnTo>
                  <a:lnTo>
                    <a:pt x="114057" y="6535"/>
                  </a:lnTo>
                  <a:lnTo>
                    <a:pt x="104429" y="2169"/>
                  </a:lnTo>
                  <a:lnTo>
                    <a:pt x="92934" y="20"/>
                  </a:lnTo>
                  <a:lnTo>
                    <a:pt x="80706" y="0"/>
                  </a:lnTo>
                  <a:lnTo>
                    <a:pt x="68464" y="1838"/>
                  </a:lnTo>
                  <a:lnTo>
                    <a:pt x="56825" y="5322"/>
                  </a:lnTo>
                  <a:lnTo>
                    <a:pt x="46469" y="10392"/>
                  </a:lnTo>
                  <a:lnTo>
                    <a:pt x="37625" y="16875"/>
                  </a:lnTo>
                  <a:lnTo>
                    <a:pt x="30332" y="24666"/>
                  </a:lnTo>
                  <a:lnTo>
                    <a:pt x="24633" y="33797"/>
                  </a:lnTo>
                  <a:lnTo>
                    <a:pt x="20391" y="44163"/>
                  </a:lnTo>
                  <a:lnTo>
                    <a:pt x="17504" y="55547"/>
                  </a:lnTo>
                  <a:lnTo>
                    <a:pt x="15998" y="67713"/>
                  </a:lnTo>
                  <a:lnTo>
                    <a:pt x="15758" y="80447"/>
                  </a:lnTo>
                  <a:lnTo>
                    <a:pt x="16561" y="93420"/>
                  </a:lnTo>
                  <a:lnTo>
                    <a:pt x="18161" y="106203"/>
                  </a:lnTo>
                  <a:lnTo>
                    <a:pt x="20351" y="118573"/>
                  </a:lnTo>
                  <a:lnTo>
                    <a:pt x="23125" y="130336"/>
                  </a:lnTo>
                  <a:lnTo>
                    <a:pt x="26665" y="141243"/>
                  </a:lnTo>
                  <a:lnTo>
                    <a:pt x="31014" y="151247"/>
                  </a:lnTo>
                  <a:lnTo>
                    <a:pt x="36240" y="160458"/>
                  </a:lnTo>
                  <a:lnTo>
                    <a:pt x="42505" y="169039"/>
                  </a:lnTo>
                  <a:lnTo>
                    <a:pt x="49801" y="177140"/>
                  </a:lnTo>
                  <a:lnTo>
                    <a:pt x="58142" y="184566"/>
                  </a:lnTo>
                  <a:lnTo>
                    <a:pt x="67644" y="190802"/>
                  </a:lnTo>
                  <a:lnTo>
                    <a:pt x="78254" y="195659"/>
                  </a:lnTo>
                  <a:lnTo>
                    <a:pt x="89633" y="199089"/>
                  </a:lnTo>
                  <a:lnTo>
                    <a:pt x="101262" y="201025"/>
                  </a:lnTo>
                  <a:lnTo>
                    <a:pt x="112813" y="201585"/>
                  </a:lnTo>
                  <a:lnTo>
                    <a:pt x="123906" y="200978"/>
                  </a:lnTo>
                  <a:lnTo>
                    <a:pt x="135214" y="199246"/>
                  </a:lnTo>
                  <a:lnTo>
                    <a:pt x="148844" y="195121"/>
                  </a:lnTo>
                  <a:lnTo>
                    <a:pt x="168456" y="186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69464" y="2453139"/>
              <a:ext cx="33073" cy="431670"/>
            </a:xfrm>
            <a:custGeom>
              <a:avLst/>
              <a:gdLst/>
              <a:ahLst/>
              <a:cxnLst/>
              <a:rect l="0" t="0" r="0" b="0"/>
              <a:pathLst>
                <a:path w="33073" h="431670">
                  <a:moveTo>
                    <a:pt x="4608" y="0"/>
                  </a:moveTo>
                  <a:lnTo>
                    <a:pt x="1808" y="8936"/>
                  </a:lnTo>
                  <a:lnTo>
                    <a:pt x="307" y="18563"/>
                  </a:lnTo>
                  <a:lnTo>
                    <a:pt x="0" y="29855"/>
                  </a:lnTo>
                  <a:lnTo>
                    <a:pt x="679" y="42695"/>
                  </a:lnTo>
                  <a:lnTo>
                    <a:pt x="2147" y="56823"/>
                  </a:lnTo>
                  <a:lnTo>
                    <a:pt x="4216" y="71953"/>
                  </a:lnTo>
                  <a:lnTo>
                    <a:pt x="6725" y="87987"/>
                  </a:lnTo>
                  <a:lnTo>
                    <a:pt x="9549" y="105023"/>
                  </a:lnTo>
                  <a:lnTo>
                    <a:pt x="12586" y="123025"/>
                  </a:lnTo>
                  <a:lnTo>
                    <a:pt x="15606" y="141516"/>
                  </a:lnTo>
                  <a:lnTo>
                    <a:pt x="18254" y="159703"/>
                  </a:lnTo>
                  <a:lnTo>
                    <a:pt x="20367" y="177166"/>
                  </a:lnTo>
                  <a:lnTo>
                    <a:pt x="21955" y="194163"/>
                  </a:lnTo>
                  <a:lnTo>
                    <a:pt x="23103" y="211410"/>
                  </a:lnTo>
                  <a:lnTo>
                    <a:pt x="23918" y="229308"/>
                  </a:lnTo>
                  <a:lnTo>
                    <a:pt x="24653" y="247772"/>
                  </a:lnTo>
                  <a:lnTo>
                    <a:pt x="25687" y="266407"/>
                  </a:lnTo>
                  <a:lnTo>
                    <a:pt x="27199" y="284943"/>
                  </a:lnTo>
                  <a:lnTo>
                    <a:pt x="29029" y="303122"/>
                  </a:lnTo>
                  <a:lnTo>
                    <a:pt x="30797" y="320627"/>
                  </a:lnTo>
                  <a:lnTo>
                    <a:pt x="32271" y="337356"/>
                  </a:lnTo>
                  <a:lnTo>
                    <a:pt x="33072" y="353216"/>
                  </a:lnTo>
                  <a:lnTo>
                    <a:pt x="32620" y="368034"/>
                  </a:lnTo>
                  <a:lnTo>
                    <a:pt x="30725" y="381807"/>
                  </a:lnTo>
                  <a:lnTo>
                    <a:pt x="27824" y="394234"/>
                  </a:lnTo>
                  <a:lnTo>
                    <a:pt x="24507" y="405856"/>
                  </a:lnTo>
                  <a:lnTo>
                    <a:pt x="20481" y="417696"/>
                  </a:lnTo>
                  <a:lnTo>
                    <a:pt x="1513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37202" y="2363752"/>
              <a:ext cx="338941" cy="363129"/>
            </a:xfrm>
            <a:custGeom>
              <a:avLst/>
              <a:gdLst/>
              <a:ahLst/>
              <a:cxnLst/>
              <a:rect l="0" t="0" r="0" b="0"/>
              <a:pathLst>
                <a:path w="338941" h="363129">
                  <a:moveTo>
                    <a:pt x="0" y="78859"/>
                  </a:moveTo>
                  <a:lnTo>
                    <a:pt x="3067" y="70125"/>
                  </a:lnTo>
                  <a:lnTo>
                    <a:pt x="7130" y="62418"/>
                  </a:lnTo>
                  <a:lnTo>
                    <a:pt x="12623" y="55021"/>
                  </a:lnTo>
                  <a:lnTo>
                    <a:pt x="19383" y="47932"/>
                  </a:lnTo>
                  <a:lnTo>
                    <a:pt x="27181" y="41402"/>
                  </a:lnTo>
                  <a:lnTo>
                    <a:pt x="35777" y="35525"/>
                  </a:lnTo>
                  <a:lnTo>
                    <a:pt x="44963" y="30088"/>
                  </a:lnTo>
                  <a:lnTo>
                    <a:pt x="54568" y="24669"/>
                  </a:lnTo>
                  <a:lnTo>
                    <a:pt x="64477" y="19030"/>
                  </a:lnTo>
                  <a:lnTo>
                    <a:pt x="74925" y="13428"/>
                  </a:lnTo>
                  <a:lnTo>
                    <a:pt x="86463" y="8499"/>
                  </a:lnTo>
                  <a:lnTo>
                    <a:pt x="99301" y="4560"/>
                  </a:lnTo>
                  <a:lnTo>
                    <a:pt x="113178" y="1764"/>
                  </a:lnTo>
                  <a:lnTo>
                    <a:pt x="127564" y="261"/>
                  </a:lnTo>
                  <a:lnTo>
                    <a:pt x="142093" y="0"/>
                  </a:lnTo>
                  <a:lnTo>
                    <a:pt x="156594" y="944"/>
                  </a:lnTo>
                  <a:lnTo>
                    <a:pt x="171009" y="3165"/>
                  </a:lnTo>
                  <a:lnTo>
                    <a:pt x="185328" y="6582"/>
                  </a:lnTo>
                  <a:lnTo>
                    <a:pt x="199400" y="10992"/>
                  </a:lnTo>
                  <a:lnTo>
                    <a:pt x="212936" y="16168"/>
                  </a:lnTo>
                  <a:lnTo>
                    <a:pt x="225818" y="21912"/>
                  </a:lnTo>
                  <a:lnTo>
                    <a:pt x="237928" y="28225"/>
                  </a:lnTo>
                  <a:lnTo>
                    <a:pt x="249068" y="35294"/>
                  </a:lnTo>
                  <a:lnTo>
                    <a:pt x="259234" y="43161"/>
                  </a:lnTo>
                  <a:lnTo>
                    <a:pt x="268723" y="51733"/>
                  </a:lnTo>
                  <a:lnTo>
                    <a:pt x="278023" y="60865"/>
                  </a:lnTo>
                  <a:lnTo>
                    <a:pt x="287424" y="70417"/>
                  </a:lnTo>
                  <a:lnTo>
                    <a:pt x="296707" y="80272"/>
                  </a:lnTo>
                  <a:lnTo>
                    <a:pt x="305261" y="90340"/>
                  </a:lnTo>
                  <a:lnTo>
                    <a:pt x="312792" y="100561"/>
                  </a:lnTo>
                  <a:lnTo>
                    <a:pt x="319323" y="111051"/>
                  </a:lnTo>
                  <a:lnTo>
                    <a:pt x="325018" y="122086"/>
                  </a:lnTo>
                  <a:lnTo>
                    <a:pt x="330060" y="133777"/>
                  </a:lnTo>
                  <a:lnTo>
                    <a:pt x="334294" y="146240"/>
                  </a:lnTo>
                  <a:lnTo>
                    <a:pt x="337241" y="159671"/>
                  </a:lnTo>
                  <a:lnTo>
                    <a:pt x="338744" y="174071"/>
                  </a:lnTo>
                  <a:lnTo>
                    <a:pt x="338940" y="188979"/>
                  </a:lnTo>
                  <a:lnTo>
                    <a:pt x="338085" y="203599"/>
                  </a:lnTo>
                  <a:lnTo>
                    <a:pt x="336431" y="217503"/>
                  </a:lnTo>
                  <a:lnTo>
                    <a:pt x="334033" y="230616"/>
                  </a:lnTo>
                  <a:lnTo>
                    <a:pt x="330754" y="243036"/>
                  </a:lnTo>
                  <a:lnTo>
                    <a:pt x="326584" y="254909"/>
                  </a:lnTo>
                  <a:lnTo>
                    <a:pt x="321479" y="266376"/>
                  </a:lnTo>
                  <a:lnTo>
                    <a:pt x="315296" y="277550"/>
                  </a:lnTo>
                  <a:lnTo>
                    <a:pt x="308055" y="288514"/>
                  </a:lnTo>
                  <a:lnTo>
                    <a:pt x="299751" y="299168"/>
                  </a:lnTo>
                  <a:lnTo>
                    <a:pt x="290274" y="309250"/>
                  </a:lnTo>
                  <a:lnTo>
                    <a:pt x="279680" y="318657"/>
                  </a:lnTo>
                  <a:lnTo>
                    <a:pt x="268313" y="327278"/>
                  </a:lnTo>
                  <a:lnTo>
                    <a:pt x="256691" y="334922"/>
                  </a:lnTo>
                  <a:lnTo>
                    <a:pt x="245145" y="341577"/>
                  </a:lnTo>
                  <a:lnTo>
                    <a:pt x="234055" y="347233"/>
                  </a:lnTo>
                  <a:lnTo>
                    <a:pt x="222750" y="352348"/>
                  </a:lnTo>
                  <a:lnTo>
                    <a:pt x="209122" y="357371"/>
                  </a:lnTo>
                  <a:lnTo>
                    <a:pt x="189513" y="363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41991" y="2747937"/>
              <a:ext cx="136237" cy="158860"/>
            </a:xfrm>
            <a:custGeom>
              <a:avLst/>
              <a:gdLst/>
              <a:ahLst/>
              <a:cxnLst/>
              <a:rect l="0" t="0" r="0" b="0"/>
              <a:pathLst>
                <a:path w="136237" h="158860">
                  <a:moveTo>
                    <a:pt x="95294" y="21057"/>
                  </a:moveTo>
                  <a:lnTo>
                    <a:pt x="83626" y="21192"/>
                  </a:lnTo>
                  <a:lnTo>
                    <a:pt x="73137" y="22472"/>
                  </a:lnTo>
                  <a:lnTo>
                    <a:pt x="62844" y="25070"/>
                  </a:lnTo>
                  <a:lnTo>
                    <a:pt x="52889" y="28962"/>
                  </a:lnTo>
                  <a:lnTo>
                    <a:pt x="43841" y="34243"/>
                  </a:lnTo>
                  <a:lnTo>
                    <a:pt x="35958" y="40829"/>
                  </a:lnTo>
                  <a:lnTo>
                    <a:pt x="29181" y="48502"/>
                  </a:lnTo>
                  <a:lnTo>
                    <a:pt x="23316" y="57013"/>
                  </a:lnTo>
                  <a:lnTo>
                    <a:pt x="18148" y="66140"/>
                  </a:lnTo>
                  <a:lnTo>
                    <a:pt x="13490" y="75706"/>
                  </a:lnTo>
                  <a:lnTo>
                    <a:pt x="9193" y="85579"/>
                  </a:lnTo>
                  <a:lnTo>
                    <a:pt x="5162" y="95660"/>
                  </a:lnTo>
                  <a:lnTo>
                    <a:pt x="1809" y="105716"/>
                  </a:lnTo>
                  <a:lnTo>
                    <a:pt x="0" y="115395"/>
                  </a:lnTo>
                  <a:lnTo>
                    <a:pt x="91" y="124531"/>
                  </a:lnTo>
                  <a:lnTo>
                    <a:pt x="2121" y="132971"/>
                  </a:lnTo>
                  <a:lnTo>
                    <a:pt x="6076" y="140494"/>
                  </a:lnTo>
                  <a:lnTo>
                    <a:pt x="11743" y="147064"/>
                  </a:lnTo>
                  <a:lnTo>
                    <a:pt x="18954" y="152476"/>
                  </a:lnTo>
                  <a:lnTo>
                    <a:pt x="27681" y="156289"/>
                  </a:lnTo>
                  <a:lnTo>
                    <a:pt x="37759" y="158404"/>
                  </a:lnTo>
                  <a:lnTo>
                    <a:pt x="48608" y="158859"/>
                  </a:lnTo>
                  <a:lnTo>
                    <a:pt x="59348" y="157652"/>
                  </a:lnTo>
                  <a:lnTo>
                    <a:pt x="69493" y="154953"/>
                  </a:lnTo>
                  <a:lnTo>
                    <a:pt x="78931" y="151041"/>
                  </a:lnTo>
                  <a:lnTo>
                    <a:pt x="87730" y="146206"/>
                  </a:lnTo>
                  <a:lnTo>
                    <a:pt x="96019" y="140695"/>
                  </a:lnTo>
                  <a:lnTo>
                    <a:pt x="103926" y="134540"/>
                  </a:lnTo>
                  <a:lnTo>
                    <a:pt x="111557" y="127577"/>
                  </a:lnTo>
                  <a:lnTo>
                    <a:pt x="118981" y="119781"/>
                  </a:lnTo>
                  <a:lnTo>
                    <a:pt x="125765" y="111258"/>
                  </a:lnTo>
                  <a:lnTo>
                    <a:pt x="131031" y="102158"/>
                  </a:lnTo>
                  <a:lnTo>
                    <a:pt x="134419" y="92627"/>
                  </a:lnTo>
                  <a:lnTo>
                    <a:pt x="136048" y="82787"/>
                  </a:lnTo>
                  <a:lnTo>
                    <a:pt x="136236" y="72728"/>
                  </a:lnTo>
                  <a:lnTo>
                    <a:pt x="135316" y="62523"/>
                  </a:lnTo>
                  <a:lnTo>
                    <a:pt x="133260" y="52382"/>
                  </a:lnTo>
                  <a:lnTo>
                    <a:pt x="129686" y="42647"/>
                  </a:lnTo>
                  <a:lnTo>
                    <a:pt x="124513" y="33478"/>
                  </a:lnTo>
                  <a:lnTo>
                    <a:pt x="118005" y="25158"/>
                  </a:lnTo>
                  <a:lnTo>
                    <a:pt x="109767" y="17361"/>
                  </a:lnTo>
                  <a:lnTo>
                    <a:pt x="96841" y="9403"/>
                  </a:lnTo>
                  <a:lnTo>
                    <a:pt x="742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32041" y="2714494"/>
              <a:ext cx="148095" cy="180843"/>
            </a:xfrm>
            <a:custGeom>
              <a:avLst/>
              <a:gdLst/>
              <a:ahLst/>
              <a:cxnLst/>
              <a:rect l="0" t="0" r="0" b="0"/>
              <a:pathLst>
                <a:path w="148095" h="180843">
                  <a:moveTo>
                    <a:pt x="0" y="75557"/>
                  </a:moveTo>
                  <a:lnTo>
                    <a:pt x="2800" y="87226"/>
                  </a:lnTo>
                  <a:lnTo>
                    <a:pt x="4301" y="97714"/>
                  </a:lnTo>
                  <a:lnTo>
                    <a:pt x="4617" y="108016"/>
                  </a:lnTo>
                  <a:lnTo>
                    <a:pt x="4283" y="118317"/>
                  </a:lnTo>
                  <a:lnTo>
                    <a:pt x="4113" y="128661"/>
                  </a:lnTo>
                  <a:lnTo>
                    <a:pt x="4551" y="138980"/>
                  </a:lnTo>
                  <a:lnTo>
                    <a:pt x="5718" y="146773"/>
                  </a:lnTo>
                  <a:lnTo>
                    <a:pt x="7047" y="148742"/>
                  </a:lnTo>
                  <a:lnTo>
                    <a:pt x="7576" y="145547"/>
                  </a:lnTo>
                  <a:lnTo>
                    <a:pt x="7105" y="138701"/>
                  </a:lnTo>
                  <a:lnTo>
                    <a:pt x="5943" y="129412"/>
                  </a:lnTo>
                  <a:lnTo>
                    <a:pt x="4603" y="118511"/>
                  </a:lnTo>
                  <a:lnTo>
                    <a:pt x="3399" y="106549"/>
                  </a:lnTo>
                  <a:lnTo>
                    <a:pt x="2603" y="93887"/>
                  </a:lnTo>
                  <a:lnTo>
                    <a:pt x="2524" y="80762"/>
                  </a:lnTo>
                  <a:lnTo>
                    <a:pt x="3256" y="67340"/>
                  </a:lnTo>
                  <a:lnTo>
                    <a:pt x="4883" y="54051"/>
                  </a:lnTo>
                  <a:lnTo>
                    <a:pt x="7571" y="41578"/>
                  </a:lnTo>
                  <a:lnTo>
                    <a:pt x="11313" y="30235"/>
                  </a:lnTo>
                  <a:lnTo>
                    <a:pt x="16282" y="20313"/>
                  </a:lnTo>
                  <a:lnTo>
                    <a:pt x="22898" y="12244"/>
                  </a:lnTo>
                  <a:lnTo>
                    <a:pt x="31235" y="6086"/>
                  </a:lnTo>
                  <a:lnTo>
                    <a:pt x="40919" y="1916"/>
                  </a:lnTo>
                  <a:lnTo>
                    <a:pt x="51327" y="0"/>
                  </a:lnTo>
                  <a:lnTo>
                    <a:pt x="62024" y="265"/>
                  </a:lnTo>
                  <a:lnTo>
                    <a:pt x="72628" y="2372"/>
                  </a:lnTo>
                  <a:lnTo>
                    <a:pt x="82740" y="5911"/>
                  </a:lnTo>
                  <a:lnTo>
                    <a:pt x="92199" y="10512"/>
                  </a:lnTo>
                  <a:lnTo>
                    <a:pt x="100872" y="16040"/>
                  </a:lnTo>
                  <a:lnTo>
                    <a:pt x="108558" y="22572"/>
                  </a:lnTo>
                  <a:lnTo>
                    <a:pt x="115250" y="30076"/>
                  </a:lnTo>
                  <a:lnTo>
                    <a:pt x="121084" y="38402"/>
                  </a:lnTo>
                  <a:lnTo>
                    <a:pt x="126247" y="47369"/>
                  </a:lnTo>
                  <a:lnTo>
                    <a:pt x="130908" y="56810"/>
                  </a:lnTo>
                  <a:lnTo>
                    <a:pt x="135211" y="66591"/>
                  </a:lnTo>
                  <a:lnTo>
                    <a:pt x="139262" y="76610"/>
                  </a:lnTo>
                  <a:lnTo>
                    <a:pt x="143125" y="86788"/>
                  </a:lnTo>
                  <a:lnTo>
                    <a:pt x="146363" y="96911"/>
                  </a:lnTo>
                  <a:lnTo>
                    <a:pt x="148094" y="106634"/>
                  </a:lnTo>
                  <a:lnTo>
                    <a:pt x="147965" y="115809"/>
                  </a:lnTo>
                  <a:lnTo>
                    <a:pt x="146405" y="124729"/>
                  </a:lnTo>
                  <a:lnTo>
                    <a:pt x="144208" y="135227"/>
                  </a:lnTo>
                  <a:lnTo>
                    <a:pt x="141177" y="151576"/>
                  </a:lnTo>
                  <a:lnTo>
                    <a:pt x="136871" y="180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64071" y="2484725"/>
              <a:ext cx="10127" cy="379027"/>
            </a:xfrm>
            <a:custGeom>
              <a:avLst/>
              <a:gdLst/>
              <a:ahLst/>
              <a:cxnLst/>
              <a:rect l="0" t="0" r="0" b="0"/>
              <a:pathLst>
                <a:path w="10127" h="379027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60"/>
                  </a:lnTo>
                  <a:lnTo>
                    <a:pt x="2333" y="39186"/>
                  </a:lnTo>
                  <a:lnTo>
                    <a:pt x="1484" y="52294"/>
                  </a:lnTo>
                  <a:lnTo>
                    <a:pt x="887" y="67259"/>
                  </a:lnTo>
                  <a:lnTo>
                    <a:pt x="472" y="83848"/>
                  </a:lnTo>
                  <a:lnTo>
                    <a:pt x="188" y="101722"/>
                  </a:lnTo>
                  <a:lnTo>
                    <a:pt x="0" y="120551"/>
                  </a:lnTo>
                  <a:lnTo>
                    <a:pt x="42" y="139903"/>
                  </a:lnTo>
                  <a:lnTo>
                    <a:pt x="602" y="159265"/>
                  </a:lnTo>
                  <a:lnTo>
                    <a:pt x="1791" y="178360"/>
                  </a:lnTo>
                  <a:lnTo>
                    <a:pt x="3404" y="197112"/>
                  </a:lnTo>
                  <a:lnTo>
                    <a:pt x="5026" y="215550"/>
                  </a:lnTo>
                  <a:lnTo>
                    <a:pt x="6411" y="233731"/>
                  </a:lnTo>
                  <a:lnTo>
                    <a:pt x="7492" y="251551"/>
                  </a:lnTo>
                  <a:lnTo>
                    <a:pt x="8292" y="268759"/>
                  </a:lnTo>
                  <a:lnTo>
                    <a:pt x="8860" y="285259"/>
                  </a:lnTo>
                  <a:lnTo>
                    <a:pt x="9089" y="300951"/>
                  </a:lnTo>
                  <a:lnTo>
                    <a:pt x="8717" y="315650"/>
                  </a:lnTo>
                  <a:lnTo>
                    <a:pt x="7663" y="329340"/>
                  </a:lnTo>
                  <a:lnTo>
                    <a:pt x="6332" y="341710"/>
                  </a:lnTo>
                  <a:lnTo>
                    <a:pt x="5508" y="353287"/>
                  </a:lnTo>
                  <a:lnTo>
                    <a:pt x="6235" y="365089"/>
                  </a:lnTo>
                  <a:lnTo>
                    <a:pt x="1012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95212" y="2612120"/>
              <a:ext cx="273742" cy="9476"/>
            </a:xfrm>
            <a:custGeom>
              <a:avLst/>
              <a:gdLst/>
              <a:ahLst/>
              <a:cxnLst/>
              <a:rect l="0" t="0" r="0" b="0"/>
              <a:pathLst>
                <a:path w="273742" h="9476">
                  <a:moveTo>
                    <a:pt x="273741" y="9475"/>
                  </a:moveTo>
                  <a:lnTo>
                    <a:pt x="261939" y="6609"/>
                  </a:lnTo>
                  <a:lnTo>
                    <a:pt x="250170" y="4466"/>
                  </a:lnTo>
                  <a:lnTo>
                    <a:pt x="237279" y="2863"/>
                  </a:lnTo>
                  <a:lnTo>
                    <a:pt x="223431" y="1683"/>
                  </a:lnTo>
                  <a:lnTo>
                    <a:pt x="209103" y="834"/>
                  </a:lnTo>
                  <a:lnTo>
                    <a:pt x="194634" y="241"/>
                  </a:lnTo>
                  <a:lnTo>
                    <a:pt x="180184" y="0"/>
                  </a:lnTo>
                  <a:lnTo>
                    <a:pt x="165808" y="364"/>
                  </a:lnTo>
                  <a:lnTo>
                    <a:pt x="151509" y="1420"/>
                  </a:lnTo>
                  <a:lnTo>
                    <a:pt x="137112" y="2941"/>
                  </a:lnTo>
                  <a:lnTo>
                    <a:pt x="122293" y="4501"/>
                  </a:lnTo>
                  <a:lnTo>
                    <a:pt x="106915" y="5845"/>
                  </a:lnTo>
                  <a:lnTo>
                    <a:pt x="91161" y="6898"/>
                  </a:lnTo>
                  <a:lnTo>
                    <a:pt x="75432" y="7679"/>
                  </a:lnTo>
                  <a:lnTo>
                    <a:pt x="59980" y="8240"/>
                  </a:lnTo>
                  <a:lnTo>
                    <a:pt x="45470" y="8634"/>
                  </a:lnTo>
                  <a:lnTo>
                    <a:pt x="31627" y="8948"/>
                  </a:lnTo>
                  <a:lnTo>
                    <a:pt x="17239" y="9213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03257" y="2693984"/>
              <a:ext cx="123625" cy="188120"/>
            </a:xfrm>
            <a:custGeom>
              <a:avLst/>
              <a:gdLst/>
              <a:ahLst/>
              <a:cxnLst/>
              <a:rect l="0" t="0" r="0" b="0"/>
              <a:pathLst>
                <a:path w="123625" h="188120">
                  <a:moveTo>
                    <a:pt x="81510" y="43425"/>
                  </a:moveTo>
                  <a:lnTo>
                    <a:pt x="87015" y="37247"/>
                  </a:lnTo>
                  <a:lnTo>
                    <a:pt x="89242" y="29792"/>
                  </a:lnTo>
                  <a:lnTo>
                    <a:pt x="88480" y="22315"/>
                  </a:lnTo>
                  <a:lnTo>
                    <a:pt x="85261" y="15664"/>
                  </a:lnTo>
                  <a:lnTo>
                    <a:pt x="80046" y="9876"/>
                  </a:lnTo>
                  <a:lnTo>
                    <a:pt x="73288" y="5103"/>
                  </a:lnTo>
                  <a:lnTo>
                    <a:pt x="65388" y="1780"/>
                  </a:lnTo>
                  <a:lnTo>
                    <a:pt x="56673" y="28"/>
                  </a:lnTo>
                  <a:lnTo>
                    <a:pt x="47551" y="0"/>
                  </a:lnTo>
                  <a:lnTo>
                    <a:pt x="38508" y="2033"/>
                  </a:lnTo>
                  <a:lnTo>
                    <a:pt x="29806" y="6113"/>
                  </a:lnTo>
                  <a:lnTo>
                    <a:pt x="21829" y="12108"/>
                  </a:lnTo>
                  <a:lnTo>
                    <a:pt x="15148" y="19943"/>
                  </a:lnTo>
                  <a:lnTo>
                    <a:pt x="9953" y="29397"/>
                  </a:lnTo>
                  <a:lnTo>
                    <a:pt x="6108" y="40149"/>
                  </a:lnTo>
                  <a:lnTo>
                    <a:pt x="3353" y="51882"/>
                  </a:lnTo>
                  <a:lnTo>
                    <a:pt x="1426" y="64322"/>
                  </a:lnTo>
                  <a:lnTo>
                    <a:pt x="265" y="77096"/>
                  </a:lnTo>
                  <a:lnTo>
                    <a:pt x="0" y="89745"/>
                  </a:lnTo>
                  <a:lnTo>
                    <a:pt x="634" y="102029"/>
                  </a:lnTo>
                  <a:lnTo>
                    <a:pt x="2040" y="113904"/>
                  </a:lnTo>
                  <a:lnTo>
                    <a:pt x="4055" y="125419"/>
                  </a:lnTo>
                  <a:lnTo>
                    <a:pt x="6530" y="136645"/>
                  </a:lnTo>
                  <a:lnTo>
                    <a:pt x="9668" y="147490"/>
                  </a:lnTo>
                  <a:lnTo>
                    <a:pt x="13984" y="157707"/>
                  </a:lnTo>
                  <a:lnTo>
                    <a:pt x="19668" y="167199"/>
                  </a:lnTo>
                  <a:lnTo>
                    <a:pt x="26604" y="175539"/>
                  </a:lnTo>
                  <a:lnTo>
                    <a:pt x="34556" y="181931"/>
                  </a:lnTo>
                  <a:lnTo>
                    <a:pt x="43276" y="186111"/>
                  </a:lnTo>
                  <a:lnTo>
                    <a:pt x="52554" y="188119"/>
                  </a:lnTo>
                  <a:lnTo>
                    <a:pt x="62227" y="188037"/>
                  </a:lnTo>
                  <a:lnTo>
                    <a:pt x="72166" y="186140"/>
                  </a:lnTo>
                  <a:lnTo>
                    <a:pt x="82020" y="183108"/>
                  </a:lnTo>
                  <a:lnTo>
                    <a:pt x="92289" y="179623"/>
                  </a:lnTo>
                  <a:lnTo>
                    <a:pt x="104989" y="175388"/>
                  </a:lnTo>
                  <a:lnTo>
                    <a:pt x="123624" y="169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79523" y="2484725"/>
              <a:ext cx="178985" cy="368498"/>
            </a:xfrm>
            <a:custGeom>
              <a:avLst/>
              <a:gdLst/>
              <a:ahLst/>
              <a:cxnLst/>
              <a:rect l="0" t="0" r="0" b="0"/>
              <a:pathLst>
                <a:path w="178985" h="36849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3" y="58279"/>
                  </a:lnTo>
                  <a:lnTo>
                    <a:pt x="6180" y="74104"/>
                  </a:lnTo>
                  <a:lnTo>
                    <a:pt x="8842" y="90420"/>
                  </a:lnTo>
                  <a:lnTo>
                    <a:pt x="11593" y="106937"/>
                  </a:lnTo>
                  <a:lnTo>
                    <a:pt x="14051" y="123245"/>
                  </a:lnTo>
                  <a:lnTo>
                    <a:pt x="16038" y="139131"/>
                  </a:lnTo>
                  <a:lnTo>
                    <a:pt x="17709" y="154407"/>
                  </a:lnTo>
                  <a:lnTo>
                    <a:pt x="19446" y="168825"/>
                  </a:lnTo>
                  <a:lnTo>
                    <a:pt x="21464" y="182348"/>
                  </a:lnTo>
                  <a:lnTo>
                    <a:pt x="23651" y="195413"/>
                  </a:lnTo>
                  <a:lnTo>
                    <a:pt x="25666" y="208801"/>
                  </a:lnTo>
                  <a:lnTo>
                    <a:pt x="27324" y="222923"/>
                  </a:lnTo>
                  <a:lnTo>
                    <a:pt x="28759" y="237682"/>
                  </a:lnTo>
                  <a:lnTo>
                    <a:pt x="30329" y="252668"/>
                  </a:lnTo>
                  <a:lnTo>
                    <a:pt x="32238" y="267600"/>
                  </a:lnTo>
                  <a:lnTo>
                    <a:pt x="34519" y="282202"/>
                  </a:lnTo>
                  <a:lnTo>
                    <a:pt x="37130" y="296153"/>
                  </a:lnTo>
                  <a:lnTo>
                    <a:pt x="39991" y="309347"/>
                  </a:lnTo>
                  <a:lnTo>
                    <a:pt x="42709" y="321849"/>
                  </a:lnTo>
                  <a:lnTo>
                    <a:pt x="44615" y="333792"/>
                  </a:lnTo>
                  <a:lnTo>
                    <a:pt x="45408" y="345244"/>
                  </a:lnTo>
                  <a:lnTo>
                    <a:pt x="45142" y="353862"/>
                  </a:lnTo>
                  <a:lnTo>
                    <a:pt x="44319" y="356276"/>
                  </a:lnTo>
                  <a:lnTo>
                    <a:pt x="43582" y="352835"/>
                  </a:lnTo>
                  <a:lnTo>
                    <a:pt x="43073" y="344985"/>
                  </a:lnTo>
                  <a:lnTo>
                    <a:pt x="42910" y="334356"/>
                  </a:lnTo>
                  <a:lnTo>
                    <a:pt x="43342" y="322539"/>
                  </a:lnTo>
                  <a:lnTo>
                    <a:pt x="44456" y="310478"/>
                  </a:lnTo>
                  <a:lnTo>
                    <a:pt x="46191" y="298579"/>
                  </a:lnTo>
                  <a:lnTo>
                    <a:pt x="48429" y="286962"/>
                  </a:lnTo>
                  <a:lnTo>
                    <a:pt x="51051" y="275625"/>
                  </a:lnTo>
                  <a:lnTo>
                    <a:pt x="54117" y="264685"/>
                  </a:lnTo>
                  <a:lnTo>
                    <a:pt x="57853" y="254393"/>
                  </a:lnTo>
                  <a:lnTo>
                    <a:pt x="62338" y="244847"/>
                  </a:lnTo>
                  <a:lnTo>
                    <a:pt x="67825" y="236468"/>
                  </a:lnTo>
                  <a:lnTo>
                    <a:pt x="74797" y="230049"/>
                  </a:lnTo>
                  <a:lnTo>
                    <a:pt x="83372" y="225856"/>
                  </a:lnTo>
                  <a:lnTo>
                    <a:pt x="93047" y="224007"/>
                  </a:lnTo>
                  <a:lnTo>
                    <a:pt x="102918" y="224729"/>
                  </a:lnTo>
                  <a:lnTo>
                    <a:pt x="112437" y="227882"/>
                  </a:lnTo>
                  <a:lnTo>
                    <a:pt x="121265" y="233065"/>
                  </a:lnTo>
                  <a:lnTo>
                    <a:pt x="129114" y="239815"/>
                  </a:lnTo>
                  <a:lnTo>
                    <a:pt x="135944" y="247717"/>
                  </a:lnTo>
                  <a:lnTo>
                    <a:pt x="141886" y="256443"/>
                  </a:lnTo>
                  <a:lnTo>
                    <a:pt x="147126" y="265743"/>
                  </a:lnTo>
                  <a:lnTo>
                    <a:pt x="151843" y="275441"/>
                  </a:lnTo>
                  <a:lnTo>
                    <a:pt x="156185" y="285409"/>
                  </a:lnTo>
                  <a:lnTo>
                    <a:pt x="160263" y="295560"/>
                  </a:lnTo>
                  <a:lnTo>
                    <a:pt x="164153" y="305832"/>
                  </a:lnTo>
                  <a:lnTo>
                    <a:pt x="167762" y="316112"/>
                  </a:lnTo>
                  <a:lnTo>
                    <a:pt x="171191" y="327458"/>
                  </a:lnTo>
                  <a:lnTo>
                    <a:pt x="174741" y="343101"/>
                  </a:lnTo>
                  <a:lnTo>
                    <a:pt x="17898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05188" y="2676955"/>
              <a:ext cx="174419" cy="165380"/>
            </a:xfrm>
            <a:custGeom>
              <a:avLst/>
              <a:gdLst/>
              <a:ahLst/>
              <a:cxnLst/>
              <a:rect l="0" t="0" r="0" b="0"/>
              <a:pathLst>
                <a:path w="174419" h="165380">
                  <a:moveTo>
                    <a:pt x="111247" y="81511"/>
                  </a:moveTo>
                  <a:lnTo>
                    <a:pt x="108313" y="69843"/>
                  </a:lnTo>
                  <a:lnTo>
                    <a:pt x="105531" y="59354"/>
                  </a:lnTo>
                  <a:lnTo>
                    <a:pt x="102622" y="49057"/>
                  </a:lnTo>
                  <a:lnTo>
                    <a:pt x="99236" y="38928"/>
                  </a:lnTo>
                  <a:lnTo>
                    <a:pt x="94775" y="29233"/>
                  </a:lnTo>
                  <a:lnTo>
                    <a:pt x="89004" y="20110"/>
                  </a:lnTo>
                  <a:lnTo>
                    <a:pt x="82015" y="12026"/>
                  </a:lnTo>
                  <a:lnTo>
                    <a:pt x="74031" y="5810"/>
                  </a:lnTo>
                  <a:lnTo>
                    <a:pt x="65294" y="1755"/>
                  </a:lnTo>
                  <a:lnTo>
                    <a:pt x="56176" y="0"/>
                  </a:lnTo>
                  <a:lnTo>
                    <a:pt x="47142" y="785"/>
                  </a:lnTo>
                  <a:lnTo>
                    <a:pt x="38448" y="3981"/>
                  </a:lnTo>
                  <a:lnTo>
                    <a:pt x="30307" y="9192"/>
                  </a:lnTo>
                  <a:lnTo>
                    <a:pt x="22985" y="15961"/>
                  </a:lnTo>
                  <a:lnTo>
                    <a:pt x="16546" y="23885"/>
                  </a:lnTo>
                  <a:lnTo>
                    <a:pt x="11053" y="32965"/>
                  </a:lnTo>
                  <a:lnTo>
                    <a:pt x="6652" y="43568"/>
                  </a:lnTo>
                  <a:lnTo>
                    <a:pt x="3325" y="55766"/>
                  </a:lnTo>
                  <a:lnTo>
                    <a:pt x="1071" y="69042"/>
                  </a:lnTo>
                  <a:lnTo>
                    <a:pt x="0" y="82492"/>
                  </a:lnTo>
                  <a:lnTo>
                    <a:pt x="60" y="95575"/>
                  </a:lnTo>
                  <a:lnTo>
                    <a:pt x="1235" y="108120"/>
                  </a:lnTo>
                  <a:lnTo>
                    <a:pt x="3619" y="120152"/>
                  </a:lnTo>
                  <a:lnTo>
                    <a:pt x="7157" y="131748"/>
                  </a:lnTo>
                  <a:lnTo>
                    <a:pt x="11990" y="142518"/>
                  </a:lnTo>
                  <a:lnTo>
                    <a:pt x="18515" y="151627"/>
                  </a:lnTo>
                  <a:lnTo>
                    <a:pt x="26782" y="158742"/>
                  </a:lnTo>
                  <a:lnTo>
                    <a:pt x="36079" y="163519"/>
                  </a:lnTo>
                  <a:lnTo>
                    <a:pt x="45164" y="165379"/>
                  </a:lnTo>
                  <a:lnTo>
                    <a:pt x="53345" y="164291"/>
                  </a:lnTo>
                  <a:lnTo>
                    <a:pt x="60631" y="160662"/>
                  </a:lnTo>
                  <a:lnTo>
                    <a:pt x="67439" y="155038"/>
                  </a:lnTo>
                  <a:lnTo>
                    <a:pt x="74087" y="147925"/>
                  </a:lnTo>
                  <a:lnTo>
                    <a:pt x="80570" y="139579"/>
                  </a:lnTo>
                  <a:lnTo>
                    <a:pt x="86638" y="130008"/>
                  </a:lnTo>
                  <a:lnTo>
                    <a:pt x="92188" y="119373"/>
                  </a:lnTo>
                  <a:lnTo>
                    <a:pt x="97766" y="109910"/>
                  </a:lnTo>
                  <a:lnTo>
                    <a:pt x="103572" y="105327"/>
                  </a:lnTo>
                  <a:lnTo>
                    <a:pt x="108934" y="106069"/>
                  </a:lnTo>
                  <a:lnTo>
                    <a:pt x="114121" y="110238"/>
                  </a:lnTo>
                  <a:lnTo>
                    <a:pt x="119486" y="116157"/>
                  </a:lnTo>
                  <a:lnTo>
                    <a:pt x="125447" y="122563"/>
                  </a:lnTo>
                  <a:lnTo>
                    <a:pt x="133443" y="129006"/>
                  </a:lnTo>
                  <a:lnTo>
                    <a:pt x="147537" y="136019"/>
                  </a:lnTo>
                  <a:lnTo>
                    <a:pt x="174418" y="144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21720" y="2632124"/>
              <a:ext cx="126343" cy="200426"/>
            </a:xfrm>
            <a:custGeom>
              <a:avLst/>
              <a:gdLst/>
              <a:ahLst/>
              <a:cxnLst/>
              <a:rect l="0" t="0" r="0" b="0"/>
              <a:pathLst>
                <a:path w="126343" h="200426">
                  <a:moveTo>
                    <a:pt x="0" y="73699"/>
                  </a:moveTo>
                  <a:lnTo>
                    <a:pt x="67" y="88234"/>
                  </a:lnTo>
                  <a:lnTo>
                    <a:pt x="707" y="100865"/>
                  </a:lnTo>
                  <a:lnTo>
                    <a:pt x="2008" y="112775"/>
                  </a:lnTo>
                  <a:lnTo>
                    <a:pt x="4041" y="124429"/>
                  </a:lnTo>
                  <a:lnTo>
                    <a:pt x="7005" y="136270"/>
                  </a:lnTo>
                  <a:lnTo>
                    <a:pt x="10916" y="148510"/>
                  </a:lnTo>
                  <a:lnTo>
                    <a:pt x="15320" y="161178"/>
                  </a:lnTo>
                  <a:lnTo>
                    <a:pt x="19427" y="174217"/>
                  </a:lnTo>
                  <a:lnTo>
                    <a:pt x="22813" y="187451"/>
                  </a:lnTo>
                  <a:lnTo>
                    <a:pt x="25452" y="197490"/>
                  </a:lnTo>
                  <a:lnTo>
                    <a:pt x="27114" y="200425"/>
                  </a:lnTo>
                  <a:lnTo>
                    <a:pt x="27382" y="197977"/>
                  </a:lnTo>
                  <a:lnTo>
                    <a:pt x="26453" y="192094"/>
                  </a:lnTo>
                  <a:lnTo>
                    <a:pt x="24666" y="183821"/>
                  </a:lnTo>
                  <a:lnTo>
                    <a:pt x="22306" y="173818"/>
                  </a:lnTo>
                  <a:lnTo>
                    <a:pt x="19729" y="162570"/>
                  </a:lnTo>
                  <a:lnTo>
                    <a:pt x="17372" y="150444"/>
                  </a:lnTo>
                  <a:lnTo>
                    <a:pt x="15459" y="137710"/>
                  </a:lnTo>
                  <a:lnTo>
                    <a:pt x="14344" y="124724"/>
                  </a:lnTo>
                  <a:lnTo>
                    <a:pt x="14576" y="111927"/>
                  </a:lnTo>
                  <a:lnTo>
                    <a:pt x="16332" y="99545"/>
                  </a:lnTo>
                  <a:lnTo>
                    <a:pt x="19630" y="87771"/>
                  </a:lnTo>
                  <a:lnTo>
                    <a:pt x="24510" y="76857"/>
                  </a:lnTo>
                  <a:lnTo>
                    <a:pt x="30829" y="66848"/>
                  </a:lnTo>
                  <a:lnTo>
                    <a:pt x="38325" y="57633"/>
                  </a:lnTo>
                  <a:lnTo>
                    <a:pt x="46718" y="49050"/>
                  </a:lnTo>
                  <a:lnTo>
                    <a:pt x="55766" y="40942"/>
                  </a:lnTo>
                  <a:lnTo>
                    <a:pt x="65280" y="33342"/>
                  </a:lnTo>
                  <a:lnTo>
                    <a:pt x="75119" y="26457"/>
                  </a:lnTo>
                  <a:lnTo>
                    <a:pt x="85167" y="20347"/>
                  </a:lnTo>
                  <a:lnTo>
                    <a:pt x="94899" y="15074"/>
                  </a:lnTo>
                  <a:lnTo>
                    <a:pt x="104327" y="10267"/>
                  </a:lnTo>
                  <a:lnTo>
                    <a:pt x="114280" y="55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48739" y="2442611"/>
              <a:ext cx="67780" cy="368498"/>
            </a:xfrm>
            <a:custGeom>
              <a:avLst/>
              <a:gdLst/>
              <a:ahLst/>
              <a:cxnLst/>
              <a:rect l="0" t="0" r="0" b="0"/>
              <a:pathLst>
                <a:path w="67780" h="368498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71"/>
                  </a:lnTo>
                  <a:lnTo>
                    <a:pt x="679" y="46978"/>
                  </a:lnTo>
                  <a:lnTo>
                    <a:pt x="2147" y="60935"/>
                  </a:lnTo>
                  <a:lnTo>
                    <a:pt x="4211" y="76498"/>
                  </a:lnTo>
                  <a:lnTo>
                    <a:pt x="6548" y="93501"/>
                  </a:lnTo>
                  <a:lnTo>
                    <a:pt x="8722" y="111659"/>
                  </a:lnTo>
                  <a:lnTo>
                    <a:pt x="10520" y="130681"/>
                  </a:lnTo>
                  <a:lnTo>
                    <a:pt x="12233" y="150164"/>
                  </a:lnTo>
                  <a:lnTo>
                    <a:pt x="14530" y="169615"/>
                  </a:lnTo>
                  <a:lnTo>
                    <a:pt x="17742" y="188764"/>
                  </a:lnTo>
                  <a:lnTo>
                    <a:pt x="21715" y="207383"/>
                  </a:lnTo>
                  <a:lnTo>
                    <a:pt x="26000" y="225200"/>
                  </a:lnTo>
                  <a:lnTo>
                    <a:pt x="30292" y="242149"/>
                  </a:lnTo>
                  <a:lnTo>
                    <a:pt x="34460" y="258329"/>
                  </a:lnTo>
                  <a:lnTo>
                    <a:pt x="38479" y="273896"/>
                  </a:lnTo>
                  <a:lnTo>
                    <a:pt x="42363" y="288994"/>
                  </a:lnTo>
                  <a:lnTo>
                    <a:pt x="46180" y="303533"/>
                  </a:lnTo>
                  <a:lnTo>
                    <a:pt x="50522" y="318820"/>
                  </a:lnTo>
                  <a:lnTo>
                    <a:pt x="56888" y="338440"/>
                  </a:lnTo>
                  <a:lnTo>
                    <a:pt x="67779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79647" y="2582195"/>
              <a:ext cx="200043" cy="39401"/>
            </a:xfrm>
            <a:custGeom>
              <a:avLst/>
              <a:gdLst/>
              <a:ahLst/>
              <a:cxnLst/>
              <a:rect l="0" t="0" r="0" b="0"/>
              <a:pathLst>
                <a:path w="200043" h="39401">
                  <a:moveTo>
                    <a:pt x="200042" y="7815"/>
                  </a:moveTo>
                  <a:lnTo>
                    <a:pt x="191107" y="4948"/>
                  </a:lnTo>
                  <a:lnTo>
                    <a:pt x="181479" y="2806"/>
                  </a:lnTo>
                  <a:lnTo>
                    <a:pt x="170196" y="1207"/>
                  </a:lnTo>
                  <a:lnTo>
                    <a:pt x="157702" y="200"/>
                  </a:lnTo>
                  <a:lnTo>
                    <a:pt x="144871" y="0"/>
                  </a:lnTo>
                  <a:lnTo>
                    <a:pt x="132252" y="655"/>
                  </a:lnTo>
                  <a:lnTo>
                    <a:pt x="120042" y="2067"/>
                  </a:lnTo>
                  <a:lnTo>
                    <a:pt x="108247" y="4079"/>
                  </a:lnTo>
                  <a:lnTo>
                    <a:pt x="96802" y="6542"/>
                  </a:lnTo>
                  <a:lnTo>
                    <a:pt x="85625" y="9329"/>
                  </a:lnTo>
                  <a:lnTo>
                    <a:pt x="74648" y="12346"/>
                  </a:lnTo>
                  <a:lnTo>
                    <a:pt x="63817" y="15520"/>
                  </a:lnTo>
                  <a:lnTo>
                    <a:pt x="53157" y="18845"/>
                  </a:lnTo>
                  <a:lnTo>
                    <a:pt x="41514" y="22794"/>
                  </a:lnTo>
                  <a:lnTo>
                    <a:pt x="25629" y="28832"/>
                  </a:lnTo>
                  <a:lnTo>
                    <a:pt x="0" y="39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05957" y="2590010"/>
              <a:ext cx="142189" cy="189243"/>
            </a:xfrm>
            <a:custGeom>
              <a:avLst/>
              <a:gdLst/>
              <a:ahLst/>
              <a:cxnLst/>
              <a:rect l="0" t="0" r="0" b="0"/>
              <a:pathLst>
                <a:path w="142189" h="189243">
                  <a:moveTo>
                    <a:pt x="5317" y="94756"/>
                  </a:moveTo>
                  <a:lnTo>
                    <a:pt x="8251" y="103558"/>
                  </a:lnTo>
                  <a:lnTo>
                    <a:pt x="11033" y="111904"/>
                  </a:lnTo>
                  <a:lnTo>
                    <a:pt x="13933" y="120603"/>
                  </a:lnTo>
                  <a:lnTo>
                    <a:pt x="16973" y="129724"/>
                  </a:lnTo>
                  <a:lnTo>
                    <a:pt x="20138" y="139219"/>
                  </a:lnTo>
                  <a:lnTo>
                    <a:pt x="23402" y="149011"/>
                  </a:lnTo>
                  <a:lnTo>
                    <a:pt x="26740" y="159025"/>
                  </a:lnTo>
                  <a:lnTo>
                    <a:pt x="30131" y="169199"/>
                  </a:lnTo>
                  <a:lnTo>
                    <a:pt x="33522" y="179414"/>
                  </a:lnTo>
                  <a:lnTo>
                    <a:pt x="35569" y="187146"/>
                  </a:lnTo>
                  <a:lnTo>
                    <a:pt x="34952" y="189242"/>
                  </a:lnTo>
                  <a:lnTo>
                    <a:pt x="32731" y="186668"/>
                  </a:lnTo>
                  <a:lnTo>
                    <a:pt x="29751" y="181064"/>
                  </a:lnTo>
                  <a:lnTo>
                    <a:pt x="26265" y="173763"/>
                  </a:lnTo>
                  <a:lnTo>
                    <a:pt x="22160" y="165802"/>
                  </a:lnTo>
                  <a:lnTo>
                    <a:pt x="17403" y="157736"/>
                  </a:lnTo>
                  <a:lnTo>
                    <a:pt x="12393" y="149471"/>
                  </a:lnTo>
                  <a:lnTo>
                    <a:pt x="7860" y="140449"/>
                  </a:lnTo>
                  <a:lnTo>
                    <a:pt x="4186" y="130405"/>
                  </a:lnTo>
                  <a:lnTo>
                    <a:pt x="1566" y="119534"/>
                  </a:lnTo>
                  <a:lnTo>
                    <a:pt x="182" y="108308"/>
                  </a:lnTo>
                  <a:lnTo>
                    <a:pt x="0" y="97054"/>
                  </a:lnTo>
                  <a:lnTo>
                    <a:pt x="997" y="86073"/>
                  </a:lnTo>
                  <a:lnTo>
                    <a:pt x="3253" y="75705"/>
                  </a:lnTo>
                  <a:lnTo>
                    <a:pt x="6698" y="66071"/>
                  </a:lnTo>
                  <a:lnTo>
                    <a:pt x="11296" y="57111"/>
                  </a:lnTo>
                  <a:lnTo>
                    <a:pt x="17131" y="48699"/>
                  </a:lnTo>
                  <a:lnTo>
                    <a:pt x="24131" y="40707"/>
                  </a:lnTo>
                  <a:lnTo>
                    <a:pt x="32101" y="33185"/>
                  </a:lnTo>
                  <a:lnTo>
                    <a:pt x="40821" y="26352"/>
                  </a:lnTo>
                  <a:lnTo>
                    <a:pt x="50098" y="20277"/>
                  </a:lnTo>
                  <a:lnTo>
                    <a:pt x="59936" y="15043"/>
                  </a:lnTo>
                  <a:lnTo>
                    <a:pt x="70525" y="10827"/>
                  </a:lnTo>
                  <a:lnTo>
                    <a:pt x="81895" y="7621"/>
                  </a:lnTo>
                  <a:lnTo>
                    <a:pt x="93536" y="5276"/>
                  </a:lnTo>
                  <a:lnTo>
                    <a:pt x="105730" y="3358"/>
                  </a:lnTo>
                  <a:lnTo>
                    <a:pt x="120664" y="1695"/>
                  </a:lnTo>
                  <a:lnTo>
                    <a:pt x="1421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94841" y="2644551"/>
              <a:ext cx="174403" cy="156030"/>
            </a:xfrm>
            <a:custGeom>
              <a:avLst/>
              <a:gdLst/>
              <a:ahLst/>
              <a:cxnLst/>
              <a:rect l="0" t="0" r="0" b="0"/>
              <a:pathLst>
                <a:path w="174403" h="156030">
                  <a:moveTo>
                    <a:pt x="121760" y="103386"/>
                  </a:moveTo>
                  <a:lnTo>
                    <a:pt x="121693" y="91718"/>
                  </a:lnTo>
                  <a:lnTo>
                    <a:pt x="121053" y="81230"/>
                  </a:lnTo>
                  <a:lnTo>
                    <a:pt x="119752" y="70933"/>
                  </a:lnTo>
                  <a:lnTo>
                    <a:pt x="117719" y="60804"/>
                  </a:lnTo>
                  <a:lnTo>
                    <a:pt x="114754" y="51109"/>
                  </a:lnTo>
                  <a:lnTo>
                    <a:pt x="110830" y="41972"/>
                  </a:lnTo>
                  <a:lnTo>
                    <a:pt x="105908" y="33370"/>
                  </a:lnTo>
                  <a:lnTo>
                    <a:pt x="99856" y="25208"/>
                  </a:lnTo>
                  <a:lnTo>
                    <a:pt x="92711" y="17398"/>
                  </a:lnTo>
                  <a:lnTo>
                    <a:pt x="84643" y="10340"/>
                  </a:lnTo>
                  <a:lnTo>
                    <a:pt x="75858" y="4883"/>
                  </a:lnTo>
                  <a:lnTo>
                    <a:pt x="66547" y="1373"/>
                  </a:lnTo>
                  <a:lnTo>
                    <a:pt x="57025" y="0"/>
                  </a:lnTo>
                  <a:lnTo>
                    <a:pt x="47713" y="1049"/>
                  </a:lnTo>
                  <a:lnTo>
                    <a:pt x="38828" y="4425"/>
                  </a:lnTo>
                  <a:lnTo>
                    <a:pt x="30557" y="9758"/>
                  </a:lnTo>
                  <a:lnTo>
                    <a:pt x="23148" y="16610"/>
                  </a:lnTo>
                  <a:lnTo>
                    <a:pt x="16650" y="24586"/>
                  </a:lnTo>
                  <a:lnTo>
                    <a:pt x="11117" y="33531"/>
                  </a:lnTo>
                  <a:lnTo>
                    <a:pt x="6691" y="43510"/>
                  </a:lnTo>
                  <a:lnTo>
                    <a:pt x="3345" y="54477"/>
                  </a:lnTo>
                  <a:lnTo>
                    <a:pt x="1080" y="66111"/>
                  </a:lnTo>
                  <a:lnTo>
                    <a:pt x="0" y="77920"/>
                  </a:lnTo>
                  <a:lnTo>
                    <a:pt x="55" y="89600"/>
                  </a:lnTo>
                  <a:lnTo>
                    <a:pt x="1227" y="100884"/>
                  </a:lnTo>
                  <a:lnTo>
                    <a:pt x="3608" y="111461"/>
                  </a:lnTo>
                  <a:lnTo>
                    <a:pt x="7145" y="121232"/>
                  </a:lnTo>
                  <a:lnTo>
                    <a:pt x="11976" y="129945"/>
                  </a:lnTo>
                  <a:lnTo>
                    <a:pt x="18501" y="137127"/>
                  </a:lnTo>
                  <a:lnTo>
                    <a:pt x="26772" y="142653"/>
                  </a:lnTo>
                  <a:lnTo>
                    <a:pt x="36241" y="146381"/>
                  </a:lnTo>
                  <a:lnTo>
                    <a:pt x="45974" y="147994"/>
                  </a:lnTo>
                  <a:lnTo>
                    <a:pt x="55399" y="147517"/>
                  </a:lnTo>
                  <a:lnTo>
                    <a:pt x="64165" y="145097"/>
                  </a:lnTo>
                  <a:lnTo>
                    <a:pt x="71973" y="140815"/>
                  </a:lnTo>
                  <a:lnTo>
                    <a:pt x="78775" y="134896"/>
                  </a:lnTo>
                  <a:lnTo>
                    <a:pt x="84698" y="127501"/>
                  </a:lnTo>
                  <a:lnTo>
                    <a:pt x="89926" y="118643"/>
                  </a:lnTo>
                  <a:lnTo>
                    <a:pt x="94649" y="108510"/>
                  </a:lnTo>
                  <a:lnTo>
                    <a:pt x="99508" y="98970"/>
                  </a:lnTo>
                  <a:lnTo>
                    <a:pt x="104722" y="93341"/>
                  </a:lnTo>
                  <a:lnTo>
                    <a:pt x="109498" y="92666"/>
                  </a:lnTo>
                  <a:lnTo>
                    <a:pt x="113768" y="95871"/>
                  </a:lnTo>
                  <a:lnTo>
                    <a:pt x="117707" y="101672"/>
                  </a:lnTo>
                  <a:lnTo>
                    <a:pt x="121625" y="108979"/>
                  </a:lnTo>
                  <a:lnTo>
                    <a:pt x="125913" y="116881"/>
                  </a:lnTo>
                  <a:lnTo>
                    <a:pt x="130750" y="124856"/>
                  </a:lnTo>
                  <a:lnTo>
                    <a:pt x="136206" y="132393"/>
                  </a:lnTo>
                  <a:lnTo>
                    <a:pt x="143091" y="139590"/>
                  </a:lnTo>
                  <a:lnTo>
                    <a:pt x="154246" y="147070"/>
                  </a:lnTo>
                  <a:lnTo>
                    <a:pt x="174402" y="156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42943" y="2674238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6" y="63493"/>
                  </a:lnTo>
                  <a:lnTo>
                    <a:pt x="11769" y="73921"/>
                  </a:lnTo>
                  <a:lnTo>
                    <a:pt x="14877" y="84379"/>
                  </a:lnTo>
                  <a:lnTo>
                    <a:pt x="18108" y="94845"/>
                  </a:lnTo>
                  <a:lnTo>
                    <a:pt x="21271" y="104859"/>
                  </a:lnTo>
                  <a:lnTo>
                    <a:pt x="24350" y="114507"/>
                  </a:lnTo>
                  <a:lnTo>
                    <a:pt x="27615" y="124638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32414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49632" y="2600206"/>
              <a:ext cx="167053" cy="208671"/>
            </a:xfrm>
            <a:custGeom>
              <a:avLst/>
              <a:gdLst/>
              <a:ahLst/>
              <a:cxnLst/>
              <a:rect l="0" t="0" r="0" b="0"/>
              <a:pathLst>
                <a:path w="167053" h="208671">
                  <a:moveTo>
                    <a:pt x="9124" y="126674"/>
                  </a:moveTo>
                  <a:lnTo>
                    <a:pt x="12058" y="138409"/>
                  </a:lnTo>
                  <a:lnTo>
                    <a:pt x="14840" y="149538"/>
                  </a:lnTo>
                  <a:lnTo>
                    <a:pt x="17739" y="161132"/>
                  </a:lnTo>
                  <a:lnTo>
                    <a:pt x="20780" y="173121"/>
                  </a:lnTo>
                  <a:lnTo>
                    <a:pt x="23945" y="185132"/>
                  </a:lnTo>
                  <a:lnTo>
                    <a:pt x="27184" y="196864"/>
                  </a:lnTo>
                  <a:lnTo>
                    <a:pt x="29599" y="205746"/>
                  </a:lnTo>
                  <a:lnTo>
                    <a:pt x="30131" y="208670"/>
                  </a:lnTo>
                  <a:lnTo>
                    <a:pt x="29181" y="206687"/>
                  </a:lnTo>
                  <a:lnTo>
                    <a:pt x="27282" y="201330"/>
                  </a:lnTo>
                  <a:lnTo>
                    <a:pt x="24794" y="193507"/>
                  </a:lnTo>
                  <a:lnTo>
                    <a:pt x="21937" y="183855"/>
                  </a:lnTo>
                  <a:lnTo>
                    <a:pt x="18849" y="173034"/>
                  </a:lnTo>
                  <a:lnTo>
                    <a:pt x="15615" y="161737"/>
                  </a:lnTo>
                  <a:lnTo>
                    <a:pt x="12289" y="150373"/>
                  </a:lnTo>
                  <a:lnTo>
                    <a:pt x="9070" y="138954"/>
                  </a:lnTo>
                  <a:lnTo>
                    <a:pt x="6287" y="127215"/>
                  </a:lnTo>
                  <a:lnTo>
                    <a:pt x="4083" y="115018"/>
                  </a:lnTo>
                  <a:lnTo>
                    <a:pt x="2432" y="102367"/>
                  </a:lnTo>
                  <a:lnTo>
                    <a:pt x="1242" y="89334"/>
                  </a:lnTo>
                  <a:lnTo>
                    <a:pt x="408" y="76010"/>
                  </a:lnTo>
                  <a:lnTo>
                    <a:pt x="0" y="62638"/>
                  </a:lnTo>
                  <a:lnTo>
                    <a:pt x="250" y="49586"/>
                  </a:lnTo>
                  <a:lnTo>
                    <a:pt x="1246" y="37046"/>
                  </a:lnTo>
                  <a:lnTo>
                    <a:pt x="3407" y="25507"/>
                  </a:lnTo>
                  <a:lnTo>
                    <a:pt x="7525" y="15816"/>
                  </a:lnTo>
                  <a:lnTo>
                    <a:pt x="13848" y="8273"/>
                  </a:lnTo>
                  <a:lnTo>
                    <a:pt x="21842" y="3024"/>
                  </a:lnTo>
                  <a:lnTo>
                    <a:pt x="30502" y="308"/>
                  </a:lnTo>
                  <a:lnTo>
                    <a:pt x="39173" y="0"/>
                  </a:lnTo>
                  <a:lnTo>
                    <a:pt x="47583" y="1705"/>
                  </a:lnTo>
                  <a:lnTo>
                    <a:pt x="55676" y="4967"/>
                  </a:lnTo>
                  <a:lnTo>
                    <a:pt x="63485" y="9375"/>
                  </a:lnTo>
                  <a:lnTo>
                    <a:pt x="71066" y="14601"/>
                  </a:lnTo>
                  <a:lnTo>
                    <a:pt x="78478" y="20398"/>
                  </a:lnTo>
                  <a:lnTo>
                    <a:pt x="85767" y="26599"/>
                  </a:lnTo>
                  <a:lnTo>
                    <a:pt x="92971" y="33406"/>
                  </a:lnTo>
                  <a:lnTo>
                    <a:pt x="100115" y="41347"/>
                  </a:lnTo>
                  <a:lnTo>
                    <a:pt x="107218" y="50617"/>
                  </a:lnTo>
                  <a:lnTo>
                    <a:pt x="114294" y="60945"/>
                  </a:lnTo>
                  <a:lnTo>
                    <a:pt x="121351" y="71796"/>
                  </a:lnTo>
                  <a:lnTo>
                    <a:pt x="128392" y="82804"/>
                  </a:lnTo>
                  <a:lnTo>
                    <a:pt x="135255" y="93956"/>
                  </a:lnTo>
                  <a:lnTo>
                    <a:pt x="141637" y="105503"/>
                  </a:lnTo>
                  <a:lnTo>
                    <a:pt x="147406" y="117546"/>
                  </a:lnTo>
                  <a:lnTo>
                    <a:pt x="152447" y="129458"/>
                  </a:lnTo>
                  <a:lnTo>
                    <a:pt x="157074" y="141126"/>
                  </a:lnTo>
                  <a:lnTo>
                    <a:pt x="161692" y="153577"/>
                  </a:lnTo>
                  <a:lnTo>
                    <a:pt x="167052" y="1687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57927" y="3358590"/>
            <a:ext cx="3842903" cy="617222"/>
            <a:chOff x="157927" y="3358590"/>
            <a:chExt cx="3842903" cy="617222"/>
          </a:xfrm>
        </p:grpSpPr>
        <p:sp>
          <p:nvSpPr>
            <p:cNvPr id="63" name="Freeform 62"/>
            <p:cNvSpPr/>
            <p:nvPr/>
          </p:nvSpPr>
          <p:spPr>
            <a:xfrm>
              <a:off x="157927" y="3696915"/>
              <a:ext cx="231628" cy="86103"/>
            </a:xfrm>
            <a:custGeom>
              <a:avLst/>
              <a:gdLst/>
              <a:ahLst/>
              <a:cxnLst/>
              <a:rect l="0" t="0" r="0" b="0"/>
              <a:pathLst>
                <a:path w="231628" h="86103">
                  <a:moveTo>
                    <a:pt x="0" y="9116"/>
                  </a:moveTo>
                  <a:lnTo>
                    <a:pt x="134" y="20716"/>
                  </a:lnTo>
                  <a:lnTo>
                    <a:pt x="1414" y="30565"/>
                  </a:lnTo>
                  <a:lnTo>
                    <a:pt x="4008" y="39570"/>
                  </a:lnTo>
                  <a:lnTo>
                    <a:pt x="7727" y="48012"/>
                  </a:lnTo>
                  <a:lnTo>
                    <a:pt x="12360" y="56039"/>
                  </a:lnTo>
                  <a:lnTo>
                    <a:pt x="17702" y="63753"/>
                  </a:lnTo>
                  <a:lnTo>
                    <a:pt x="23895" y="70912"/>
                  </a:lnTo>
                  <a:lnTo>
                    <a:pt x="31406" y="76967"/>
                  </a:lnTo>
                  <a:lnTo>
                    <a:pt x="40374" y="81695"/>
                  </a:lnTo>
                  <a:lnTo>
                    <a:pt x="50327" y="84870"/>
                  </a:lnTo>
                  <a:lnTo>
                    <a:pt x="60392" y="86102"/>
                  </a:lnTo>
                  <a:lnTo>
                    <a:pt x="70049" y="85371"/>
                  </a:lnTo>
                  <a:lnTo>
                    <a:pt x="79140" y="82948"/>
                  </a:lnTo>
                  <a:lnTo>
                    <a:pt x="87700" y="79196"/>
                  </a:lnTo>
                  <a:lnTo>
                    <a:pt x="95820" y="74451"/>
                  </a:lnTo>
                  <a:lnTo>
                    <a:pt x="103442" y="68828"/>
                  </a:lnTo>
                  <a:lnTo>
                    <a:pt x="110349" y="62231"/>
                  </a:lnTo>
                  <a:lnTo>
                    <a:pt x="116487" y="54688"/>
                  </a:lnTo>
                  <a:lnTo>
                    <a:pt x="122102" y="46507"/>
                  </a:lnTo>
                  <a:lnTo>
                    <a:pt x="127642" y="38169"/>
                  </a:lnTo>
                  <a:lnTo>
                    <a:pt x="133376" y="29972"/>
                  </a:lnTo>
                  <a:lnTo>
                    <a:pt x="139551" y="22181"/>
                  </a:lnTo>
                  <a:lnTo>
                    <a:pt x="146462" y="15101"/>
                  </a:lnTo>
                  <a:lnTo>
                    <a:pt x="154190" y="8838"/>
                  </a:lnTo>
                  <a:lnTo>
                    <a:pt x="162653" y="3802"/>
                  </a:lnTo>
                  <a:lnTo>
                    <a:pt x="171704" y="775"/>
                  </a:lnTo>
                  <a:lnTo>
                    <a:pt x="181189" y="0"/>
                  </a:lnTo>
                  <a:lnTo>
                    <a:pt x="190722" y="1329"/>
                  </a:lnTo>
                  <a:lnTo>
                    <a:pt x="200731" y="4826"/>
                  </a:lnTo>
                  <a:lnTo>
                    <a:pt x="213212" y="13034"/>
                  </a:lnTo>
                  <a:lnTo>
                    <a:pt x="231627" y="30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9525" y="3548103"/>
              <a:ext cx="225356" cy="427709"/>
            </a:xfrm>
            <a:custGeom>
              <a:avLst/>
              <a:gdLst/>
              <a:ahLst/>
              <a:cxnLst/>
              <a:rect l="0" t="0" r="0" b="0"/>
              <a:pathLst>
                <a:path w="225356" h="427709">
                  <a:moveTo>
                    <a:pt x="46371" y="0"/>
                  </a:moveTo>
                  <a:lnTo>
                    <a:pt x="40704" y="11668"/>
                  </a:lnTo>
                  <a:lnTo>
                    <a:pt x="37061" y="22157"/>
                  </a:lnTo>
                  <a:lnTo>
                    <a:pt x="35142" y="32467"/>
                  </a:lnTo>
                  <a:lnTo>
                    <a:pt x="34295" y="43115"/>
                  </a:lnTo>
                  <a:lnTo>
                    <a:pt x="33618" y="54755"/>
                  </a:lnTo>
                  <a:lnTo>
                    <a:pt x="32587" y="67647"/>
                  </a:lnTo>
                  <a:lnTo>
                    <a:pt x="31204" y="81553"/>
                  </a:lnTo>
                  <a:lnTo>
                    <a:pt x="29798" y="95956"/>
                  </a:lnTo>
                  <a:lnTo>
                    <a:pt x="28588" y="110499"/>
                  </a:lnTo>
                  <a:lnTo>
                    <a:pt x="27639" y="125178"/>
                  </a:lnTo>
                  <a:lnTo>
                    <a:pt x="26935" y="140245"/>
                  </a:lnTo>
                  <a:lnTo>
                    <a:pt x="26425" y="155815"/>
                  </a:lnTo>
                  <a:lnTo>
                    <a:pt x="25897" y="171541"/>
                  </a:lnTo>
                  <a:lnTo>
                    <a:pt x="25004" y="186726"/>
                  </a:lnTo>
                  <a:lnTo>
                    <a:pt x="23587" y="201024"/>
                  </a:lnTo>
                  <a:lnTo>
                    <a:pt x="21821" y="214745"/>
                  </a:lnTo>
                  <a:lnTo>
                    <a:pt x="20096" y="228639"/>
                  </a:lnTo>
                  <a:lnTo>
                    <a:pt x="18636" y="243129"/>
                  </a:lnTo>
                  <a:lnTo>
                    <a:pt x="17336" y="257981"/>
                  </a:lnTo>
                  <a:lnTo>
                    <a:pt x="15856" y="272505"/>
                  </a:lnTo>
                  <a:lnTo>
                    <a:pt x="14014" y="286320"/>
                  </a:lnTo>
                  <a:lnTo>
                    <a:pt x="11946" y="299529"/>
                  </a:lnTo>
                  <a:lnTo>
                    <a:pt x="10011" y="312540"/>
                  </a:lnTo>
                  <a:lnTo>
                    <a:pt x="8408" y="325619"/>
                  </a:lnTo>
                  <a:lnTo>
                    <a:pt x="7010" y="338708"/>
                  </a:lnTo>
                  <a:lnTo>
                    <a:pt x="5464" y="351509"/>
                  </a:lnTo>
                  <a:lnTo>
                    <a:pt x="3581" y="363867"/>
                  </a:lnTo>
                  <a:lnTo>
                    <a:pt x="1656" y="375777"/>
                  </a:lnTo>
                  <a:lnTo>
                    <a:pt x="349" y="387309"/>
                  </a:lnTo>
                  <a:lnTo>
                    <a:pt x="0" y="398528"/>
                  </a:lnTo>
                  <a:lnTo>
                    <a:pt x="936" y="408858"/>
                  </a:lnTo>
                  <a:lnTo>
                    <a:pt x="3625" y="417131"/>
                  </a:lnTo>
                  <a:lnTo>
                    <a:pt x="8145" y="422877"/>
                  </a:lnTo>
                  <a:lnTo>
                    <a:pt x="14267" y="426260"/>
                  </a:lnTo>
                  <a:lnTo>
                    <a:pt x="21656" y="427708"/>
                  </a:lnTo>
                  <a:lnTo>
                    <a:pt x="30000" y="427688"/>
                  </a:lnTo>
                  <a:lnTo>
                    <a:pt x="39363" y="426763"/>
                  </a:lnTo>
                  <a:lnTo>
                    <a:pt x="50157" y="425553"/>
                  </a:lnTo>
                  <a:lnTo>
                    <a:pt x="62487" y="424420"/>
                  </a:lnTo>
                  <a:lnTo>
                    <a:pt x="76021" y="423495"/>
                  </a:lnTo>
                  <a:lnTo>
                    <a:pt x="90177" y="422794"/>
                  </a:lnTo>
                  <a:lnTo>
                    <a:pt x="104551" y="422284"/>
                  </a:lnTo>
                  <a:lnTo>
                    <a:pt x="118947" y="421923"/>
                  </a:lnTo>
                  <a:lnTo>
                    <a:pt x="133293" y="421672"/>
                  </a:lnTo>
                  <a:lnTo>
                    <a:pt x="147560" y="421500"/>
                  </a:lnTo>
                  <a:lnTo>
                    <a:pt x="161536" y="421382"/>
                  </a:lnTo>
                  <a:lnTo>
                    <a:pt x="176383" y="421290"/>
                  </a:lnTo>
                  <a:lnTo>
                    <a:pt x="195644" y="421214"/>
                  </a:lnTo>
                  <a:lnTo>
                    <a:pt x="22535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8779" y="3769178"/>
              <a:ext cx="176144" cy="165444"/>
            </a:xfrm>
            <a:custGeom>
              <a:avLst/>
              <a:gdLst/>
              <a:ahLst/>
              <a:cxnLst/>
              <a:rect l="0" t="0" r="0" b="0"/>
              <a:pathLst>
                <a:path w="176144" h="165444">
                  <a:moveTo>
                    <a:pt x="102443" y="94780"/>
                  </a:moveTo>
                  <a:lnTo>
                    <a:pt x="99510" y="83112"/>
                  </a:lnTo>
                  <a:lnTo>
                    <a:pt x="96727" y="72623"/>
                  </a:lnTo>
                  <a:lnTo>
                    <a:pt x="93823" y="62322"/>
                  </a:lnTo>
                  <a:lnTo>
                    <a:pt x="90610" y="52020"/>
                  </a:lnTo>
                  <a:lnTo>
                    <a:pt x="86797" y="41677"/>
                  </a:lnTo>
                  <a:lnTo>
                    <a:pt x="82270" y="31300"/>
                  </a:lnTo>
                  <a:lnTo>
                    <a:pt x="76761" y="21391"/>
                  </a:lnTo>
                  <a:lnTo>
                    <a:pt x="69777" y="12878"/>
                  </a:lnTo>
                  <a:lnTo>
                    <a:pt x="61195" y="6172"/>
                  </a:lnTo>
                  <a:lnTo>
                    <a:pt x="51516" y="1672"/>
                  </a:lnTo>
                  <a:lnTo>
                    <a:pt x="41643" y="0"/>
                  </a:lnTo>
                  <a:lnTo>
                    <a:pt x="32128" y="1220"/>
                  </a:lnTo>
                  <a:lnTo>
                    <a:pt x="23472" y="5106"/>
                  </a:lnTo>
                  <a:lnTo>
                    <a:pt x="16270" y="11436"/>
                  </a:lnTo>
                  <a:lnTo>
                    <a:pt x="10693" y="19835"/>
                  </a:lnTo>
                  <a:lnTo>
                    <a:pt x="6577" y="29861"/>
                  </a:lnTo>
                  <a:lnTo>
                    <a:pt x="3633" y="41096"/>
                  </a:lnTo>
                  <a:lnTo>
                    <a:pt x="1576" y="53198"/>
                  </a:lnTo>
                  <a:lnTo>
                    <a:pt x="325" y="65744"/>
                  </a:lnTo>
                  <a:lnTo>
                    <a:pt x="0" y="78240"/>
                  </a:lnTo>
                  <a:lnTo>
                    <a:pt x="593" y="90421"/>
                  </a:lnTo>
                  <a:lnTo>
                    <a:pt x="1972" y="102227"/>
                  </a:lnTo>
                  <a:lnTo>
                    <a:pt x="3968" y="113696"/>
                  </a:lnTo>
                  <a:lnTo>
                    <a:pt x="6432" y="124887"/>
                  </a:lnTo>
                  <a:lnTo>
                    <a:pt x="9561" y="135539"/>
                  </a:lnTo>
                  <a:lnTo>
                    <a:pt x="13871" y="145093"/>
                  </a:lnTo>
                  <a:lnTo>
                    <a:pt x="19547" y="153322"/>
                  </a:lnTo>
                  <a:lnTo>
                    <a:pt x="26308" y="159831"/>
                  </a:lnTo>
                  <a:lnTo>
                    <a:pt x="33610" y="163923"/>
                  </a:lnTo>
                  <a:lnTo>
                    <a:pt x="41076" y="165443"/>
                  </a:lnTo>
                  <a:lnTo>
                    <a:pt x="48528" y="164531"/>
                  </a:lnTo>
                  <a:lnTo>
                    <a:pt x="55904" y="161344"/>
                  </a:lnTo>
                  <a:lnTo>
                    <a:pt x="63191" y="156199"/>
                  </a:lnTo>
                  <a:lnTo>
                    <a:pt x="70235" y="149341"/>
                  </a:lnTo>
                  <a:lnTo>
                    <a:pt x="76746" y="140852"/>
                  </a:lnTo>
                  <a:lnTo>
                    <a:pt x="82605" y="130925"/>
                  </a:lnTo>
                  <a:lnTo>
                    <a:pt x="87693" y="119838"/>
                  </a:lnTo>
                  <a:lnTo>
                    <a:pt x="91813" y="107872"/>
                  </a:lnTo>
                  <a:lnTo>
                    <a:pt x="94968" y="95364"/>
                  </a:lnTo>
                  <a:lnTo>
                    <a:pt x="97788" y="85844"/>
                  </a:lnTo>
                  <a:lnTo>
                    <a:pt x="101051" y="83296"/>
                  </a:lnTo>
                  <a:lnTo>
                    <a:pt x="104837" y="85984"/>
                  </a:lnTo>
                  <a:lnTo>
                    <a:pt x="109236" y="91834"/>
                  </a:lnTo>
                  <a:lnTo>
                    <a:pt x="114253" y="99538"/>
                  </a:lnTo>
                  <a:lnTo>
                    <a:pt x="119811" y="108319"/>
                  </a:lnTo>
                  <a:lnTo>
                    <a:pt x="126068" y="117283"/>
                  </a:lnTo>
                  <a:lnTo>
                    <a:pt x="134379" y="126155"/>
                  </a:lnTo>
                  <a:lnTo>
                    <a:pt x="148826" y="135701"/>
                  </a:lnTo>
                  <a:lnTo>
                    <a:pt x="176143" y="147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47564" y="3537575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7729" y="11735"/>
                  </a:lnTo>
                  <a:lnTo>
                    <a:pt x="6227" y="22863"/>
                  </a:lnTo>
                  <a:lnTo>
                    <a:pt x="5916" y="34471"/>
                  </a:lnTo>
                  <a:lnTo>
                    <a:pt x="6423" y="46978"/>
                  </a:lnTo>
                  <a:lnTo>
                    <a:pt x="7242" y="60935"/>
                  </a:lnTo>
                  <a:lnTo>
                    <a:pt x="8058" y="76498"/>
                  </a:lnTo>
                  <a:lnTo>
                    <a:pt x="8742" y="93500"/>
                  </a:lnTo>
                  <a:lnTo>
                    <a:pt x="9268" y="111659"/>
                  </a:lnTo>
                  <a:lnTo>
                    <a:pt x="9654" y="130686"/>
                  </a:lnTo>
                  <a:lnTo>
                    <a:pt x="9929" y="150341"/>
                  </a:lnTo>
                  <a:lnTo>
                    <a:pt x="10121" y="170440"/>
                  </a:lnTo>
                  <a:lnTo>
                    <a:pt x="10248" y="190843"/>
                  </a:lnTo>
                  <a:lnTo>
                    <a:pt x="10165" y="211288"/>
                  </a:lnTo>
                  <a:lnTo>
                    <a:pt x="9578" y="231401"/>
                  </a:lnTo>
                  <a:lnTo>
                    <a:pt x="8370" y="251001"/>
                  </a:lnTo>
                  <a:lnTo>
                    <a:pt x="6746" y="269927"/>
                  </a:lnTo>
                  <a:lnTo>
                    <a:pt x="5116" y="287950"/>
                  </a:lnTo>
                  <a:lnTo>
                    <a:pt x="3726" y="305033"/>
                  </a:lnTo>
                  <a:lnTo>
                    <a:pt x="2639" y="321275"/>
                  </a:lnTo>
                  <a:lnTo>
                    <a:pt x="1717" y="338716"/>
                  </a:lnTo>
                  <a:lnTo>
                    <a:pt x="884" y="36224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90973" y="3653388"/>
              <a:ext cx="114520" cy="252685"/>
            </a:xfrm>
            <a:custGeom>
              <a:avLst/>
              <a:gdLst/>
              <a:ahLst/>
              <a:cxnLst/>
              <a:rect l="0" t="0" r="0" b="0"/>
              <a:pathLst>
                <a:path w="114520" h="252685">
                  <a:moveTo>
                    <a:pt x="72405" y="0"/>
                  </a:moveTo>
                  <a:lnTo>
                    <a:pt x="66537" y="8734"/>
                  </a:lnTo>
                  <a:lnTo>
                    <a:pt x="60973" y="16441"/>
                  </a:lnTo>
                  <a:lnTo>
                    <a:pt x="55174" y="23848"/>
                  </a:lnTo>
                  <a:lnTo>
                    <a:pt x="49093" y="31282"/>
                  </a:lnTo>
                  <a:lnTo>
                    <a:pt x="42763" y="39109"/>
                  </a:lnTo>
                  <a:lnTo>
                    <a:pt x="36235" y="47488"/>
                  </a:lnTo>
                  <a:lnTo>
                    <a:pt x="29559" y="56403"/>
                  </a:lnTo>
                  <a:lnTo>
                    <a:pt x="22776" y="65767"/>
                  </a:lnTo>
                  <a:lnTo>
                    <a:pt x="15932" y="75474"/>
                  </a:lnTo>
                  <a:lnTo>
                    <a:pt x="9541" y="85432"/>
                  </a:lnTo>
                  <a:lnTo>
                    <a:pt x="4541" y="95570"/>
                  </a:lnTo>
                  <a:lnTo>
                    <a:pt x="1336" y="105828"/>
                  </a:lnTo>
                  <a:lnTo>
                    <a:pt x="0" y="116004"/>
                  </a:lnTo>
                  <a:lnTo>
                    <a:pt x="541" y="125763"/>
                  </a:lnTo>
                  <a:lnTo>
                    <a:pt x="2759" y="134957"/>
                  </a:lnTo>
                  <a:lnTo>
                    <a:pt x="6330" y="143605"/>
                  </a:lnTo>
                  <a:lnTo>
                    <a:pt x="10928" y="151801"/>
                  </a:lnTo>
                  <a:lnTo>
                    <a:pt x="16272" y="159649"/>
                  </a:lnTo>
                  <a:lnTo>
                    <a:pt x="22144" y="167243"/>
                  </a:lnTo>
                  <a:lnTo>
                    <a:pt x="28383" y="174656"/>
                  </a:lnTo>
                  <a:lnTo>
                    <a:pt x="34875" y="181943"/>
                  </a:lnTo>
                  <a:lnTo>
                    <a:pt x="41539" y="189143"/>
                  </a:lnTo>
                  <a:lnTo>
                    <a:pt x="48320" y="196284"/>
                  </a:lnTo>
                  <a:lnTo>
                    <a:pt x="55184" y="203385"/>
                  </a:lnTo>
                  <a:lnTo>
                    <a:pt x="62269" y="210459"/>
                  </a:lnTo>
                  <a:lnTo>
                    <a:pt x="69865" y="217515"/>
                  </a:lnTo>
                  <a:lnTo>
                    <a:pt x="78075" y="224550"/>
                  </a:lnTo>
                  <a:lnTo>
                    <a:pt x="86403" y="231264"/>
                  </a:lnTo>
                  <a:lnTo>
                    <a:pt x="94654" y="237726"/>
                  </a:lnTo>
                  <a:lnTo>
                    <a:pt x="103557" y="244505"/>
                  </a:lnTo>
                  <a:lnTo>
                    <a:pt x="11451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098425" y="3705664"/>
              <a:ext cx="175524" cy="196312"/>
            </a:xfrm>
            <a:custGeom>
              <a:avLst/>
              <a:gdLst/>
              <a:ahLst/>
              <a:cxnLst/>
              <a:rect l="0" t="0" r="0" b="0"/>
              <a:pathLst>
                <a:path w="175524" h="196312">
                  <a:moveTo>
                    <a:pt x="17595" y="74066"/>
                  </a:moveTo>
                  <a:lnTo>
                    <a:pt x="26464" y="71200"/>
                  </a:lnTo>
                  <a:lnTo>
                    <a:pt x="35450" y="69057"/>
                  </a:lnTo>
                  <a:lnTo>
                    <a:pt x="45437" y="67440"/>
                  </a:lnTo>
                  <a:lnTo>
                    <a:pt x="56072" y="65741"/>
                  </a:lnTo>
                  <a:lnTo>
                    <a:pt x="66586" y="62948"/>
                  </a:lnTo>
                  <a:lnTo>
                    <a:pt x="76525" y="58591"/>
                  </a:lnTo>
                  <a:lnTo>
                    <a:pt x="85293" y="52700"/>
                  </a:lnTo>
                  <a:lnTo>
                    <a:pt x="92036" y="45526"/>
                  </a:lnTo>
                  <a:lnTo>
                    <a:pt x="96477" y="37374"/>
                  </a:lnTo>
                  <a:lnTo>
                    <a:pt x="98506" y="28833"/>
                  </a:lnTo>
                  <a:lnTo>
                    <a:pt x="97913" y="20729"/>
                  </a:lnTo>
                  <a:lnTo>
                    <a:pt x="94845" y="13483"/>
                  </a:lnTo>
                  <a:lnTo>
                    <a:pt x="89551" y="7470"/>
                  </a:lnTo>
                  <a:lnTo>
                    <a:pt x="82195" y="3181"/>
                  </a:lnTo>
                  <a:lnTo>
                    <a:pt x="73072" y="710"/>
                  </a:lnTo>
                  <a:lnTo>
                    <a:pt x="62713" y="0"/>
                  </a:lnTo>
                  <a:lnTo>
                    <a:pt x="51777" y="1028"/>
                  </a:lnTo>
                  <a:lnTo>
                    <a:pt x="40699" y="3613"/>
                  </a:lnTo>
                  <a:lnTo>
                    <a:pt x="30163" y="7786"/>
                  </a:lnTo>
                  <a:lnTo>
                    <a:pt x="21152" y="13859"/>
                  </a:lnTo>
                  <a:lnTo>
                    <a:pt x="14060" y="21832"/>
                  </a:lnTo>
                  <a:lnTo>
                    <a:pt x="8774" y="31440"/>
                  </a:lnTo>
                  <a:lnTo>
                    <a:pt x="4970" y="42329"/>
                  </a:lnTo>
                  <a:lnTo>
                    <a:pt x="2300" y="54172"/>
                  </a:lnTo>
                  <a:lnTo>
                    <a:pt x="620" y="66698"/>
                  </a:lnTo>
                  <a:lnTo>
                    <a:pt x="0" y="79706"/>
                  </a:lnTo>
                  <a:lnTo>
                    <a:pt x="391" y="93040"/>
                  </a:lnTo>
                  <a:lnTo>
                    <a:pt x="1633" y="106433"/>
                  </a:lnTo>
                  <a:lnTo>
                    <a:pt x="3537" y="119506"/>
                  </a:lnTo>
                  <a:lnTo>
                    <a:pt x="5938" y="132069"/>
                  </a:lnTo>
                  <a:lnTo>
                    <a:pt x="9025" y="143793"/>
                  </a:lnTo>
                  <a:lnTo>
                    <a:pt x="13308" y="154143"/>
                  </a:lnTo>
                  <a:lnTo>
                    <a:pt x="18969" y="162955"/>
                  </a:lnTo>
                  <a:lnTo>
                    <a:pt x="25890" y="170381"/>
                  </a:lnTo>
                  <a:lnTo>
                    <a:pt x="33832" y="176693"/>
                  </a:lnTo>
                  <a:lnTo>
                    <a:pt x="42550" y="182161"/>
                  </a:lnTo>
                  <a:lnTo>
                    <a:pt x="51997" y="186854"/>
                  </a:lnTo>
                  <a:lnTo>
                    <a:pt x="62316" y="190642"/>
                  </a:lnTo>
                  <a:lnTo>
                    <a:pt x="73510" y="193523"/>
                  </a:lnTo>
                  <a:lnTo>
                    <a:pt x="85297" y="195460"/>
                  </a:lnTo>
                  <a:lnTo>
                    <a:pt x="97208" y="196311"/>
                  </a:lnTo>
                  <a:lnTo>
                    <a:pt x="108957" y="196103"/>
                  </a:lnTo>
                  <a:lnTo>
                    <a:pt x="120383" y="194961"/>
                  </a:lnTo>
                  <a:lnTo>
                    <a:pt x="132695" y="192803"/>
                  </a:lnTo>
                  <a:lnTo>
                    <a:pt x="149208" y="188323"/>
                  </a:lnTo>
                  <a:lnTo>
                    <a:pt x="175523" y="179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33378" y="3463875"/>
              <a:ext cx="312061" cy="417340"/>
            </a:xfrm>
            <a:custGeom>
              <a:avLst/>
              <a:gdLst/>
              <a:ahLst/>
              <a:cxnLst/>
              <a:rect l="0" t="0" r="0" b="0"/>
              <a:pathLst>
                <a:path w="312061" h="417340">
                  <a:moveTo>
                    <a:pt x="145938" y="0"/>
                  </a:moveTo>
                  <a:lnTo>
                    <a:pt x="134270" y="67"/>
                  </a:lnTo>
                  <a:lnTo>
                    <a:pt x="123781" y="707"/>
                  </a:lnTo>
                  <a:lnTo>
                    <a:pt x="113484" y="2013"/>
                  </a:lnTo>
                  <a:lnTo>
                    <a:pt x="103355" y="4219"/>
                  </a:lnTo>
                  <a:lnTo>
                    <a:pt x="93660" y="7832"/>
                  </a:lnTo>
                  <a:lnTo>
                    <a:pt x="84523" y="13009"/>
                  </a:lnTo>
                  <a:lnTo>
                    <a:pt x="75921" y="19757"/>
                  </a:lnTo>
                  <a:lnTo>
                    <a:pt x="67759" y="28106"/>
                  </a:lnTo>
                  <a:lnTo>
                    <a:pt x="59940" y="37901"/>
                  </a:lnTo>
                  <a:lnTo>
                    <a:pt x="52536" y="48714"/>
                  </a:lnTo>
                  <a:lnTo>
                    <a:pt x="45783" y="59956"/>
                  </a:lnTo>
                  <a:lnTo>
                    <a:pt x="39757" y="71257"/>
                  </a:lnTo>
                  <a:lnTo>
                    <a:pt x="34388" y="82622"/>
                  </a:lnTo>
                  <a:lnTo>
                    <a:pt x="29547" y="94318"/>
                  </a:lnTo>
                  <a:lnTo>
                    <a:pt x="25104" y="106484"/>
                  </a:lnTo>
                  <a:lnTo>
                    <a:pt x="20950" y="119113"/>
                  </a:lnTo>
                  <a:lnTo>
                    <a:pt x="17000" y="132131"/>
                  </a:lnTo>
                  <a:lnTo>
                    <a:pt x="13196" y="145449"/>
                  </a:lnTo>
                  <a:lnTo>
                    <a:pt x="9657" y="158986"/>
                  </a:lnTo>
                  <a:lnTo>
                    <a:pt x="6659" y="172681"/>
                  </a:lnTo>
                  <a:lnTo>
                    <a:pt x="4312" y="186485"/>
                  </a:lnTo>
                  <a:lnTo>
                    <a:pt x="2566" y="200364"/>
                  </a:lnTo>
                  <a:lnTo>
                    <a:pt x="1312" y="214296"/>
                  </a:lnTo>
                  <a:lnTo>
                    <a:pt x="436" y="228262"/>
                  </a:lnTo>
                  <a:lnTo>
                    <a:pt x="0" y="242253"/>
                  </a:lnTo>
                  <a:lnTo>
                    <a:pt x="231" y="256258"/>
                  </a:lnTo>
                  <a:lnTo>
                    <a:pt x="1205" y="270270"/>
                  </a:lnTo>
                  <a:lnTo>
                    <a:pt x="3012" y="284121"/>
                  </a:lnTo>
                  <a:lnTo>
                    <a:pt x="5828" y="297501"/>
                  </a:lnTo>
                  <a:lnTo>
                    <a:pt x="9650" y="310275"/>
                  </a:lnTo>
                  <a:lnTo>
                    <a:pt x="14336" y="322310"/>
                  </a:lnTo>
                  <a:lnTo>
                    <a:pt x="19698" y="333401"/>
                  </a:lnTo>
                  <a:lnTo>
                    <a:pt x="25562" y="343528"/>
                  </a:lnTo>
                  <a:lnTo>
                    <a:pt x="31786" y="352821"/>
                  </a:lnTo>
                  <a:lnTo>
                    <a:pt x="38263" y="361457"/>
                  </a:lnTo>
                  <a:lnTo>
                    <a:pt x="44919" y="369599"/>
                  </a:lnTo>
                  <a:lnTo>
                    <a:pt x="51863" y="377223"/>
                  </a:lnTo>
                  <a:lnTo>
                    <a:pt x="59364" y="384123"/>
                  </a:lnTo>
                  <a:lnTo>
                    <a:pt x="67529" y="390249"/>
                  </a:lnTo>
                  <a:lnTo>
                    <a:pt x="76471" y="395685"/>
                  </a:lnTo>
                  <a:lnTo>
                    <a:pt x="86385" y="400571"/>
                  </a:lnTo>
                  <a:lnTo>
                    <a:pt x="97279" y="405039"/>
                  </a:lnTo>
                  <a:lnTo>
                    <a:pt x="109020" y="409040"/>
                  </a:lnTo>
                  <a:lnTo>
                    <a:pt x="121425" y="412355"/>
                  </a:lnTo>
                  <a:lnTo>
                    <a:pt x="134320" y="414915"/>
                  </a:lnTo>
                  <a:lnTo>
                    <a:pt x="147400" y="416634"/>
                  </a:lnTo>
                  <a:lnTo>
                    <a:pt x="160255" y="417339"/>
                  </a:lnTo>
                  <a:lnTo>
                    <a:pt x="172673" y="417029"/>
                  </a:lnTo>
                  <a:lnTo>
                    <a:pt x="184468" y="415685"/>
                  </a:lnTo>
                  <a:lnTo>
                    <a:pt x="195397" y="413187"/>
                  </a:lnTo>
                  <a:lnTo>
                    <a:pt x="205415" y="409581"/>
                  </a:lnTo>
                  <a:lnTo>
                    <a:pt x="214635" y="405043"/>
                  </a:lnTo>
                  <a:lnTo>
                    <a:pt x="223223" y="399779"/>
                  </a:lnTo>
                  <a:lnTo>
                    <a:pt x="231337" y="393982"/>
                  </a:lnTo>
                  <a:lnTo>
                    <a:pt x="239111" y="387803"/>
                  </a:lnTo>
                  <a:lnTo>
                    <a:pt x="246646" y="381355"/>
                  </a:lnTo>
                  <a:lnTo>
                    <a:pt x="254010" y="374719"/>
                  </a:lnTo>
                  <a:lnTo>
                    <a:pt x="261093" y="367789"/>
                  </a:lnTo>
                  <a:lnTo>
                    <a:pt x="267623" y="360297"/>
                  </a:lnTo>
                  <a:lnTo>
                    <a:pt x="273499" y="352143"/>
                  </a:lnTo>
                  <a:lnTo>
                    <a:pt x="278937" y="343377"/>
                  </a:lnTo>
                  <a:lnTo>
                    <a:pt x="284355" y="334114"/>
                  </a:lnTo>
                  <a:lnTo>
                    <a:pt x="289995" y="324466"/>
                  </a:lnTo>
                  <a:lnTo>
                    <a:pt x="295597" y="314206"/>
                  </a:lnTo>
                  <a:lnTo>
                    <a:pt x="300525" y="302802"/>
                  </a:lnTo>
                  <a:lnTo>
                    <a:pt x="304469" y="290053"/>
                  </a:lnTo>
                  <a:lnTo>
                    <a:pt x="307438" y="276067"/>
                  </a:lnTo>
                  <a:lnTo>
                    <a:pt x="309589" y="261075"/>
                  </a:lnTo>
                  <a:lnTo>
                    <a:pt x="311103" y="245331"/>
                  </a:lnTo>
                  <a:lnTo>
                    <a:pt x="311985" y="229371"/>
                  </a:lnTo>
                  <a:lnTo>
                    <a:pt x="312060" y="213969"/>
                  </a:lnTo>
                  <a:lnTo>
                    <a:pt x="311300" y="199500"/>
                  </a:lnTo>
                  <a:lnTo>
                    <a:pt x="309807" y="185821"/>
                  </a:lnTo>
                  <a:lnTo>
                    <a:pt x="307736" y="172480"/>
                  </a:lnTo>
                  <a:lnTo>
                    <a:pt x="305226" y="159177"/>
                  </a:lnTo>
                  <a:lnTo>
                    <a:pt x="302236" y="146105"/>
                  </a:lnTo>
                  <a:lnTo>
                    <a:pt x="298551" y="133846"/>
                  </a:lnTo>
                  <a:lnTo>
                    <a:pt x="294105" y="122669"/>
                  </a:lnTo>
                  <a:lnTo>
                    <a:pt x="288814" y="112536"/>
                  </a:lnTo>
                  <a:lnTo>
                    <a:pt x="282505" y="103269"/>
                  </a:lnTo>
                  <a:lnTo>
                    <a:pt x="275189" y="94666"/>
                  </a:lnTo>
                  <a:lnTo>
                    <a:pt x="267174" y="86548"/>
                  </a:lnTo>
                  <a:lnTo>
                    <a:pt x="258955" y="78776"/>
                  </a:lnTo>
                  <a:lnTo>
                    <a:pt x="250834" y="71249"/>
                  </a:lnTo>
                  <a:lnTo>
                    <a:pt x="242755" y="64056"/>
                  </a:lnTo>
                  <a:lnTo>
                    <a:pt x="234418" y="57453"/>
                  </a:lnTo>
                  <a:lnTo>
                    <a:pt x="225661" y="51530"/>
                  </a:lnTo>
                  <a:lnTo>
                    <a:pt x="216474" y="46231"/>
                  </a:lnTo>
                  <a:lnTo>
                    <a:pt x="206920" y="41438"/>
                  </a:lnTo>
                  <a:lnTo>
                    <a:pt x="197091" y="37033"/>
                  </a:lnTo>
                  <a:lnTo>
                    <a:pt x="187324" y="33060"/>
                  </a:lnTo>
                  <a:lnTo>
                    <a:pt x="177130" y="29341"/>
                  </a:lnTo>
                  <a:lnTo>
                    <a:pt x="164499" y="25545"/>
                  </a:lnTo>
                  <a:lnTo>
                    <a:pt x="14593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79357" y="3463875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2" y="92490"/>
                  </a:lnTo>
                  <a:lnTo>
                    <a:pt x="8043" y="110487"/>
                  </a:lnTo>
                  <a:lnTo>
                    <a:pt x="9502" y="127795"/>
                  </a:lnTo>
                  <a:lnTo>
                    <a:pt x="11330" y="143849"/>
                  </a:lnTo>
                  <a:lnTo>
                    <a:pt x="13388" y="159083"/>
                  </a:lnTo>
                  <a:lnTo>
                    <a:pt x="15316" y="174605"/>
                  </a:lnTo>
                  <a:lnTo>
                    <a:pt x="16915" y="191041"/>
                  </a:lnTo>
                  <a:lnTo>
                    <a:pt x="18310" y="208031"/>
                  </a:lnTo>
                  <a:lnTo>
                    <a:pt x="19854" y="224537"/>
                  </a:lnTo>
                  <a:lnTo>
                    <a:pt x="21740" y="239988"/>
                  </a:lnTo>
                  <a:lnTo>
                    <a:pt x="23837" y="254618"/>
                  </a:lnTo>
                  <a:lnTo>
                    <a:pt x="25792" y="269189"/>
                  </a:lnTo>
                  <a:lnTo>
                    <a:pt x="27404" y="284170"/>
                  </a:lnTo>
                  <a:lnTo>
                    <a:pt x="28638" y="299537"/>
                  </a:lnTo>
                  <a:lnTo>
                    <a:pt x="29542" y="314946"/>
                  </a:lnTo>
                  <a:lnTo>
                    <a:pt x="30184" y="330162"/>
                  </a:lnTo>
                  <a:lnTo>
                    <a:pt x="30633" y="344898"/>
                  </a:lnTo>
                  <a:lnTo>
                    <a:pt x="30991" y="360398"/>
                  </a:lnTo>
                  <a:lnTo>
                    <a:pt x="31290" y="380257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38989" y="3548103"/>
              <a:ext cx="129882" cy="263214"/>
            </a:xfrm>
            <a:custGeom>
              <a:avLst/>
              <a:gdLst/>
              <a:ahLst/>
              <a:cxnLst/>
              <a:rect l="0" t="0" r="0" b="0"/>
              <a:pathLst>
                <a:path w="129882" h="263214">
                  <a:moveTo>
                    <a:pt x="77238" y="0"/>
                  </a:moveTo>
                  <a:lnTo>
                    <a:pt x="71371" y="6002"/>
                  </a:lnTo>
                  <a:lnTo>
                    <a:pt x="65806" y="12847"/>
                  </a:lnTo>
                  <a:lnTo>
                    <a:pt x="60008" y="21230"/>
                  </a:lnTo>
                  <a:lnTo>
                    <a:pt x="53927" y="30684"/>
                  </a:lnTo>
                  <a:lnTo>
                    <a:pt x="47597" y="40350"/>
                  </a:lnTo>
                  <a:lnTo>
                    <a:pt x="41069" y="49709"/>
                  </a:lnTo>
                  <a:lnTo>
                    <a:pt x="34393" y="58755"/>
                  </a:lnTo>
                  <a:lnTo>
                    <a:pt x="27610" y="67807"/>
                  </a:lnTo>
                  <a:lnTo>
                    <a:pt x="20762" y="77081"/>
                  </a:lnTo>
                  <a:lnTo>
                    <a:pt x="14198" y="86800"/>
                  </a:lnTo>
                  <a:lnTo>
                    <a:pt x="8549" y="97249"/>
                  </a:lnTo>
                  <a:lnTo>
                    <a:pt x="4096" y="108502"/>
                  </a:lnTo>
                  <a:lnTo>
                    <a:pt x="1107" y="120145"/>
                  </a:lnTo>
                  <a:lnTo>
                    <a:pt x="0" y="131421"/>
                  </a:lnTo>
                  <a:lnTo>
                    <a:pt x="814" y="141927"/>
                  </a:lnTo>
                  <a:lnTo>
                    <a:pt x="3293" y="151606"/>
                  </a:lnTo>
                  <a:lnTo>
                    <a:pt x="7083" y="160567"/>
                  </a:lnTo>
                  <a:lnTo>
                    <a:pt x="11848" y="168964"/>
                  </a:lnTo>
                  <a:lnTo>
                    <a:pt x="17316" y="176943"/>
                  </a:lnTo>
                  <a:lnTo>
                    <a:pt x="23276" y="184623"/>
                  </a:lnTo>
                  <a:lnTo>
                    <a:pt x="29577" y="192093"/>
                  </a:lnTo>
                  <a:lnTo>
                    <a:pt x="36111" y="199417"/>
                  </a:lnTo>
                  <a:lnTo>
                    <a:pt x="42804" y="206642"/>
                  </a:lnTo>
                  <a:lnTo>
                    <a:pt x="49609" y="213795"/>
                  </a:lnTo>
                  <a:lnTo>
                    <a:pt x="56654" y="220734"/>
                  </a:lnTo>
                  <a:lnTo>
                    <a:pt x="64223" y="227166"/>
                  </a:lnTo>
                  <a:lnTo>
                    <a:pt x="72425" y="232974"/>
                  </a:lnTo>
                  <a:lnTo>
                    <a:pt x="81144" y="238240"/>
                  </a:lnTo>
                  <a:lnTo>
                    <a:pt x="91190" y="243786"/>
                  </a:lnTo>
                  <a:lnTo>
                    <a:pt x="105682" y="251217"/>
                  </a:lnTo>
                  <a:lnTo>
                    <a:pt x="12988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89927" y="3536532"/>
              <a:ext cx="155189" cy="222142"/>
            </a:xfrm>
            <a:custGeom>
              <a:avLst/>
              <a:gdLst/>
              <a:ahLst/>
              <a:cxnLst/>
              <a:rect l="0" t="0" r="0" b="0"/>
              <a:pathLst>
                <a:path w="155189" h="222142">
                  <a:moveTo>
                    <a:pt x="0" y="95799"/>
                  </a:moveTo>
                  <a:lnTo>
                    <a:pt x="8936" y="98666"/>
                  </a:lnTo>
                  <a:lnTo>
                    <a:pt x="18563" y="100808"/>
                  </a:lnTo>
                  <a:lnTo>
                    <a:pt x="29845" y="102407"/>
                  </a:lnTo>
                  <a:lnTo>
                    <a:pt x="42340" y="103414"/>
                  </a:lnTo>
                  <a:lnTo>
                    <a:pt x="55171" y="103614"/>
                  </a:lnTo>
                  <a:lnTo>
                    <a:pt x="67790" y="102954"/>
                  </a:lnTo>
                  <a:lnTo>
                    <a:pt x="80000" y="101370"/>
                  </a:lnTo>
                  <a:lnTo>
                    <a:pt x="91795" y="98710"/>
                  </a:lnTo>
                  <a:lnTo>
                    <a:pt x="103235" y="94994"/>
                  </a:lnTo>
                  <a:lnTo>
                    <a:pt x="114238" y="90380"/>
                  </a:lnTo>
                  <a:lnTo>
                    <a:pt x="124567" y="85067"/>
                  </a:lnTo>
                  <a:lnTo>
                    <a:pt x="134137" y="79232"/>
                  </a:lnTo>
                  <a:lnTo>
                    <a:pt x="142531" y="72858"/>
                  </a:lnTo>
                  <a:lnTo>
                    <a:pt x="148960" y="65747"/>
                  </a:lnTo>
                  <a:lnTo>
                    <a:pt x="153164" y="57857"/>
                  </a:lnTo>
                  <a:lnTo>
                    <a:pt x="155188" y="49440"/>
                  </a:lnTo>
                  <a:lnTo>
                    <a:pt x="155118" y="40944"/>
                  </a:lnTo>
                  <a:lnTo>
                    <a:pt x="153215" y="32642"/>
                  </a:lnTo>
                  <a:lnTo>
                    <a:pt x="149686" y="24780"/>
                  </a:lnTo>
                  <a:lnTo>
                    <a:pt x="144585" y="17653"/>
                  </a:lnTo>
                  <a:lnTo>
                    <a:pt x="138086" y="11352"/>
                  </a:lnTo>
                  <a:lnTo>
                    <a:pt x="130453" y="6123"/>
                  </a:lnTo>
                  <a:lnTo>
                    <a:pt x="121961" y="2432"/>
                  </a:lnTo>
                  <a:lnTo>
                    <a:pt x="112846" y="400"/>
                  </a:lnTo>
                  <a:lnTo>
                    <a:pt x="103456" y="0"/>
                  </a:lnTo>
                  <a:lnTo>
                    <a:pt x="94233" y="1244"/>
                  </a:lnTo>
                  <a:lnTo>
                    <a:pt x="85401" y="3973"/>
                  </a:lnTo>
                  <a:lnTo>
                    <a:pt x="76997" y="8074"/>
                  </a:lnTo>
                  <a:lnTo>
                    <a:pt x="68966" y="13568"/>
                  </a:lnTo>
                  <a:lnTo>
                    <a:pt x="61228" y="20335"/>
                  </a:lnTo>
                  <a:lnTo>
                    <a:pt x="53708" y="28148"/>
                  </a:lnTo>
                  <a:lnTo>
                    <a:pt x="46344" y="36762"/>
                  </a:lnTo>
                  <a:lnTo>
                    <a:pt x="39095" y="45963"/>
                  </a:lnTo>
                  <a:lnTo>
                    <a:pt x="32089" y="55580"/>
                  </a:lnTo>
                  <a:lnTo>
                    <a:pt x="25611" y="65489"/>
                  </a:lnTo>
                  <a:lnTo>
                    <a:pt x="19778" y="75603"/>
                  </a:lnTo>
                  <a:lnTo>
                    <a:pt x="14708" y="86022"/>
                  </a:lnTo>
                  <a:lnTo>
                    <a:pt x="10602" y="97009"/>
                  </a:lnTo>
                  <a:lnTo>
                    <a:pt x="7475" y="108659"/>
                  </a:lnTo>
                  <a:lnTo>
                    <a:pt x="5358" y="120755"/>
                  </a:lnTo>
                  <a:lnTo>
                    <a:pt x="4379" y="132875"/>
                  </a:lnTo>
                  <a:lnTo>
                    <a:pt x="4506" y="144763"/>
                  </a:lnTo>
                  <a:lnTo>
                    <a:pt x="5895" y="156186"/>
                  </a:lnTo>
                  <a:lnTo>
                    <a:pt x="8955" y="166857"/>
                  </a:lnTo>
                  <a:lnTo>
                    <a:pt x="13756" y="176695"/>
                  </a:lnTo>
                  <a:lnTo>
                    <a:pt x="20081" y="185622"/>
                  </a:lnTo>
                  <a:lnTo>
                    <a:pt x="27614" y="193481"/>
                  </a:lnTo>
                  <a:lnTo>
                    <a:pt x="36055" y="200283"/>
                  </a:lnTo>
                  <a:lnTo>
                    <a:pt x="45314" y="206023"/>
                  </a:lnTo>
                  <a:lnTo>
                    <a:pt x="55506" y="210588"/>
                  </a:lnTo>
                  <a:lnTo>
                    <a:pt x="66610" y="214031"/>
                  </a:lnTo>
                  <a:lnTo>
                    <a:pt x="78270" y="216536"/>
                  </a:lnTo>
                  <a:lnTo>
                    <a:pt x="91221" y="218581"/>
                  </a:lnTo>
                  <a:lnTo>
                    <a:pt x="108837" y="220346"/>
                  </a:lnTo>
                  <a:lnTo>
                    <a:pt x="136871" y="222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57035" y="3543835"/>
              <a:ext cx="145885" cy="209664"/>
            </a:xfrm>
            <a:custGeom>
              <a:avLst/>
              <a:gdLst/>
              <a:ahLst/>
              <a:cxnLst/>
              <a:rect l="0" t="0" r="0" b="0"/>
              <a:pathLst>
                <a:path w="145885" h="209664">
                  <a:moveTo>
                    <a:pt x="43462" y="109553"/>
                  </a:moveTo>
                  <a:lnTo>
                    <a:pt x="55130" y="109486"/>
                  </a:lnTo>
                  <a:lnTo>
                    <a:pt x="65619" y="108846"/>
                  </a:lnTo>
                  <a:lnTo>
                    <a:pt x="75921" y="107545"/>
                  </a:lnTo>
                  <a:lnTo>
                    <a:pt x="86222" y="105513"/>
                  </a:lnTo>
                  <a:lnTo>
                    <a:pt x="96565" y="102548"/>
                  </a:lnTo>
                  <a:lnTo>
                    <a:pt x="106946" y="98623"/>
                  </a:lnTo>
                  <a:lnTo>
                    <a:pt x="117029" y="93702"/>
                  </a:lnTo>
                  <a:lnTo>
                    <a:pt x="126190" y="87649"/>
                  </a:lnTo>
                  <a:lnTo>
                    <a:pt x="134149" y="80505"/>
                  </a:lnTo>
                  <a:lnTo>
                    <a:pt x="140475" y="72437"/>
                  </a:lnTo>
                  <a:lnTo>
                    <a:pt x="144443" y="63652"/>
                  </a:lnTo>
                  <a:lnTo>
                    <a:pt x="145884" y="54341"/>
                  </a:lnTo>
                  <a:lnTo>
                    <a:pt x="145089" y="44819"/>
                  </a:lnTo>
                  <a:lnTo>
                    <a:pt x="142513" y="35507"/>
                  </a:lnTo>
                  <a:lnTo>
                    <a:pt x="138591" y="26626"/>
                  </a:lnTo>
                  <a:lnTo>
                    <a:pt x="133369" y="18528"/>
                  </a:lnTo>
                  <a:lnTo>
                    <a:pt x="126517" y="11767"/>
                  </a:lnTo>
                  <a:lnTo>
                    <a:pt x="117990" y="6523"/>
                  </a:lnTo>
                  <a:lnTo>
                    <a:pt x="108163" y="2815"/>
                  </a:lnTo>
                  <a:lnTo>
                    <a:pt x="97651" y="685"/>
                  </a:lnTo>
                  <a:lnTo>
                    <a:pt x="86881" y="0"/>
                  </a:lnTo>
                  <a:lnTo>
                    <a:pt x="76227" y="826"/>
                  </a:lnTo>
                  <a:lnTo>
                    <a:pt x="66079" y="3499"/>
                  </a:lnTo>
                  <a:lnTo>
                    <a:pt x="56593" y="8037"/>
                  </a:lnTo>
                  <a:lnTo>
                    <a:pt x="47731" y="14184"/>
                  </a:lnTo>
                  <a:lnTo>
                    <a:pt x="39386" y="21598"/>
                  </a:lnTo>
                  <a:lnTo>
                    <a:pt x="31438" y="29957"/>
                  </a:lnTo>
                  <a:lnTo>
                    <a:pt x="23945" y="39162"/>
                  </a:lnTo>
                  <a:lnTo>
                    <a:pt x="17132" y="49318"/>
                  </a:lnTo>
                  <a:lnTo>
                    <a:pt x="11074" y="60403"/>
                  </a:lnTo>
                  <a:lnTo>
                    <a:pt x="6023" y="72117"/>
                  </a:lnTo>
                  <a:lnTo>
                    <a:pt x="2460" y="83979"/>
                  </a:lnTo>
                  <a:lnTo>
                    <a:pt x="511" y="95700"/>
                  </a:lnTo>
                  <a:lnTo>
                    <a:pt x="0" y="107180"/>
                  </a:lnTo>
                  <a:lnTo>
                    <a:pt x="637" y="118422"/>
                  </a:lnTo>
                  <a:lnTo>
                    <a:pt x="2141" y="129465"/>
                  </a:lnTo>
                  <a:lnTo>
                    <a:pt x="4436" y="140357"/>
                  </a:lnTo>
                  <a:lnTo>
                    <a:pt x="7646" y="151137"/>
                  </a:lnTo>
                  <a:lnTo>
                    <a:pt x="11770" y="161828"/>
                  </a:lnTo>
                  <a:lnTo>
                    <a:pt x="16844" y="172128"/>
                  </a:lnTo>
                  <a:lnTo>
                    <a:pt x="23006" y="181439"/>
                  </a:lnTo>
                  <a:lnTo>
                    <a:pt x="30233" y="189510"/>
                  </a:lnTo>
                  <a:lnTo>
                    <a:pt x="38527" y="196250"/>
                  </a:lnTo>
                  <a:lnTo>
                    <a:pt x="47998" y="201562"/>
                  </a:lnTo>
                  <a:lnTo>
                    <a:pt x="58578" y="205537"/>
                  </a:lnTo>
                  <a:lnTo>
                    <a:pt x="69670" y="208218"/>
                  </a:lnTo>
                  <a:lnTo>
                    <a:pt x="81426" y="209663"/>
                  </a:lnTo>
                  <a:lnTo>
                    <a:pt x="95996" y="208885"/>
                  </a:lnTo>
                  <a:lnTo>
                    <a:pt x="117162" y="20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23783" y="3593455"/>
              <a:ext cx="166269" cy="195429"/>
            </a:xfrm>
            <a:custGeom>
              <a:avLst/>
              <a:gdLst/>
              <a:ahLst/>
              <a:cxnLst/>
              <a:rect l="0" t="0" r="0" b="0"/>
              <a:pathLst>
                <a:path w="166269" h="195429">
                  <a:moveTo>
                    <a:pt x="113626" y="38876"/>
                  </a:moveTo>
                  <a:lnTo>
                    <a:pt x="107825" y="32941"/>
                  </a:lnTo>
                  <a:lnTo>
                    <a:pt x="102901" y="26737"/>
                  </a:lnTo>
                  <a:lnTo>
                    <a:pt x="98385" y="19660"/>
                  </a:lnTo>
                  <a:lnTo>
                    <a:pt x="93646" y="12410"/>
                  </a:lnTo>
                  <a:lnTo>
                    <a:pt x="87687" y="6357"/>
                  </a:lnTo>
                  <a:lnTo>
                    <a:pt x="80070" y="2181"/>
                  </a:lnTo>
                  <a:lnTo>
                    <a:pt x="71014" y="56"/>
                  </a:lnTo>
                  <a:lnTo>
                    <a:pt x="61098" y="0"/>
                  </a:lnTo>
                  <a:lnTo>
                    <a:pt x="50770" y="1789"/>
                  </a:lnTo>
                  <a:lnTo>
                    <a:pt x="40600" y="5228"/>
                  </a:lnTo>
                  <a:lnTo>
                    <a:pt x="31320" y="10261"/>
                  </a:lnTo>
                  <a:lnTo>
                    <a:pt x="23240" y="16717"/>
                  </a:lnTo>
                  <a:lnTo>
                    <a:pt x="16480" y="24488"/>
                  </a:lnTo>
                  <a:lnTo>
                    <a:pt x="11149" y="33605"/>
                  </a:lnTo>
                  <a:lnTo>
                    <a:pt x="7153" y="43960"/>
                  </a:lnTo>
                  <a:lnTo>
                    <a:pt x="4263" y="55338"/>
                  </a:lnTo>
                  <a:lnTo>
                    <a:pt x="2223" y="67499"/>
                  </a:lnTo>
                  <a:lnTo>
                    <a:pt x="812" y="80230"/>
                  </a:lnTo>
                  <a:lnTo>
                    <a:pt x="14" y="93202"/>
                  </a:lnTo>
                  <a:lnTo>
                    <a:pt x="0" y="105983"/>
                  </a:lnTo>
                  <a:lnTo>
                    <a:pt x="811" y="118352"/>
                  </a:lnTo>
                  <a:lnTo>
                    <a:pt x="2508" y="130115"/>
                  </a:lnTo>
                  <a:lnTo>
                    <a:pt x="5250" y="141021"/>
                  </a:lnTo>
                  <a:lnTo>
                    <a:pt x="9028" y="151025"/>
                  </a:lnTo>
                  <a:lnTo>
                    <a:pt x="13853" y="160235"/>
                  </a:lnTo>
                  <a:lnTo>
                    <a:pt x="19841" y="168816"/>
                  </a:lnTo>
                  <a:lnTo>
                    <a:pt x="26953" y="176913"/>
                  </a:lnTo>
                  <a:lnTo>
                    <a:pt x="35339" y="184166"/>
                  </a:lnTo>
                  <a:lnTo>
                    <a:pt x="45402" y="189754"/>
                  </a:lnTo>
                  <a:lnTo>
                    <a:pt x="57203" y="193362"/>
                  </a:lnTo>
                  <a:lnTo>
                    <a:pt x="70195" y="195140"/>
                  </a:lnTo>
                  <a:lnTo>
                    <a:pt x="83446" y="195428"/>
                  </a:lnTo>
                  <a:lnTo>
                    <a:pt x="96387" y="194580"/>
                  </a:lnTo>
                  <a:lnTo>
                    <a:pt x="108666" y="192742"/>
                  </a:lnTo>
                  <a:lnTo>
                    <a:pt x="119986" y="189847"/>
                  </a:lnTo>
                  <a:lnTo>
                    <a:pt x="130290" y="185951"/>
                  </a:lnTo>
                  <a:lnTo>
                    <a:pt x="139408" y="181523"/>
                  </a:lnTo>
                  <a:lnTo>
                    <a:pt x="147842" y="176925"/>
                  </a:lnTo>
                  <a:lnTo>
                    <a:pt x="156335" y="171758"/>
                  </a:lnTo>
                  <a:lnTo>
                    <a:pt x="166268" y="165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90051" y="3358590"/>
              <a:ext cx="200043" cy="421141"/>
            </a:xfrm>
            <a:custGeom>
              <a:avLst/>
              <a:gdLst/>
              <a:ahLst/>
              <a:cxnLst/>
              <a:rect l="0" t="0" r="0" b="0"/>
              <a:pathLst>
                <a:path w="200043" h="421141">
                  <a:moveTo>
                    <a:pt x="0" y="0"/>
                  </a:moveTo>
                  <a:lnTo>
                    <a:pt x="68" y="11736"/>
                  </a:lnTo>
                  <a:lnTo>
                    <a:pt x="708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09"/>
                  </a:lnTo>
                  <a:lnTo>
                    <a:pt x="8847" y="74424"/>
                  </a:lnTo>
                  <a:lnTo>
                    <a:pt x="11771" y="89774"/>
                  </a:lnTo>
                  <a:lnTo>
                    <a:pt x="14878" y="106284"/>
                  </a:lnTo>
                  <a:lnTo>
                    <a:pt x="18113" y="123895"/>
                  </a:lnTo>
                  <a:lnTo>
                    <a:pt x="21437" y="141939"/>
                  </a:lnTo>
                  <a:lnTo>
                    <a:pt x="24821" y="159285"/>
                  </a:lnTo>
                  <a:lnTo>
                    <a:pt x="28247" y="175354"/>
                  </a:lnTo>
                  <a:lnTo>
                    <a:pt x="31700" y="190091"/>
                  </a:lnTo>
                  <a:lnTo>
                    <a:pt x="35171" y="203683"/>
                  </a:lnTo>
                  <a:lnTo>
                    <a:pt x="38656" y="216396"/>
                  </a:lnTo>
                  <a:lnTo>
                    <a:pt x="42148" y="228953"/>
                  </a:lnTo>
                  <a:lnTo>
                    <a:pt x="45647" y="242465"/>
                  </a:lnTo>
                  <a:lnTo>
                    <a:pt x="49148" y="257452"/>
                  </a:lnTo>
                  <a:lnTo>
                    <a:pt x="52653" y="273591"/>
                  </a:lnTo>
                  <a:lnTo>
                    <a:pt x="56159" y="290035"/>
                  </a:lnTo>
                  <a:lnTo>
                    <a:pt x="59666" y="306242"/>
                  </a:lnTo>
                  <a:lnTo>
                    <a:pt x="63174" y="322020"/>
                  </a:lnTo>
                  <a:lnTo>
                    <a:pt x="66683" y="337368"/>
                  </a:lnTo>
                  <a:lnTo>
                    <a:pt x="70187" y="352352"/>
                  </a:lnTo>
                  <a:lnTo>
                    <a:pt x="73523" y="367057"/>
                  </a:lnTo>
                  <a:lnTo>
                    <a:pt x="76384" y="381558"/>
                  </a:lnTo>
                  <a:lnTo>
                    <a:pt x="78630" y="395883"/>
                  </a:lnTo>
                  <a:lnTo>
                    <a:pt x="79918" y="408953"/>
                  </a:lnTo>
                  <a:lnTo>
                    <a:pt x="79554" y="417404"/>
                  </a:lnTo>
                  <a:lnTo>
                    <a:pt x="77660" y="419399"/>
                  </a:lnTo>
                  <a:lnTo>
                    <a:pt x="75102" y="416837"/>
                  </a:lnTo>
                  <a:lnTo>
                    <a:pt x="72408" y="411086"/>
                  </a:lnTo>
                  <a:lnTo>
                    <a:pt x="70000" y="402583"/>
                  </a:lnTo>
                  <a:lnTo>
                    <a:pt x="68064" y="391722"/>
                  </a:lnTo>
                  <a:lnTo>
                    <a:pt x="66602" y="379139"/>
                  </a:lnTo>
                  <a:lnTo>
                    <a:pt x="65542" y="365604"/>
                  </a:lnTo>
                  <a:lnTo>
                    <a:pt x="64798" y="351642"/>
                  </a:lnTo>
                  <a:lnTo>
                    <a:pt x="64450" y="337686"/>
                  </a:lnTo>
                  <a:lnTo>
                    <a:pt x="64741" y="324166"/>
                  </a:lnTo>
                  <a:lnTo>
                    <a:pt x="65761" y="311265"/>
                  </a:lnTo>
                  <a:lnTo>
                    <a:pt x="67767" y="299127"/>
                  </a:lnTo>
                  <a:lnTo>
                    <a:pt x="71249" y="287959"/>
                  </a:lnTo>
                  <a:lnTo>
                    <a:pt x="76337" y="277791"/>
                  </a:lnTo>
                  <a:lnTo>
                    <a:pt x="82857" y="268978"/>
                  </a:lnTo>
                  <a:lnTo>
                    <a:pt x="90521" y="262259"/>
                  </a:lnTo>
                  <a:lnTo>
                    <a:pt x="99040" y="257863"/>
                  </a:lnTo>
                  <a:lnTo>
                    <a:pt x="108012" y="255876"/>
                  </a:lnTo>
                  <a:lnTo>
                    <a:pt x="116946" y="256505"/>
                  </a:lnTo>
                  <a:lnTo>
                    <a:pt x="125575" y="259594"/>
                  </a:lnTo>
                  <a:lnTo>
                    <a:pt x="133672" y="264735"/>
                  </a:lnTo>
                  <a:lnTo>
                    <a:pt x="140964" y="271457"/>
                  </a:lnTo>
                  <a:lnTo>
                    <a:pt x="147387" y="279341"/>
                  </a:lnTo>
                  <a:lnTo>
                    <a:pt x="153041" y="288054"/>
                  </a:lnTo>
                  <a:lnTo>
                    <a:pt x="158081" y="297346"/>
                  </a:lnTo>
                  <a:lnTo>
                    <a:pt x="162660" y="307042"/>
                  </a:lnTo>
                  <a:lnTo>
                    <a:pt x="166908" y="317179"/>
                  </a:lnTo>
                  <a:lnTo>
                    <a:pt x="170922" y="327977"/>
                  </a:lnTo>
                  <a:lnTo>
                    <a:pt x="174774" y="339500"/>
                  </a:lnTo>
                  <a:lnTo>
                    <a:pt x="178514" y="351511"/>
                  </a:lnTo>
                  <a:lnTo>
                    <a:pt x="182179" y="363573"/>
                  </a:lnTo>
                  <a:lnTo>
                    <a:pt x="185789" y="375415"/>
                  </a:lnTo>
                  <a:lnTo>
                    <a:pt x="189208" y="386506"/>
                  </a:lnTo>
                  <a:lnTo>
                    <a:pt x="192487" y="397069"/>
                  </a:lnTo>
                  <a:lnTo>
                    <a:pt x="195915" y="408028"/>
                  </a:lnTo>
                  <a:lnTo>
                    <a:pt x="20004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37987" y="3607680"/>
              <a:ext cx="142991" cy="193603"/>
            </a:xfrm>
            <a:custGeom>
              <a:avLst/>
              <a:gdLst/>
              <a:ahLst/>
              <a:cxnLst/>
              <a:rect l="0" t="0" r="0" b="0"/>
              <a:pathLst>
                <a:path w="142991" h="193603">
                  <a:moveTo>
                    <a:pt x="88976" y="3594"/>
                  </a:moveTo>
                  <a:lnTo>
                    <a:pt x="80242" y="862"/>
                  </a:lnTo>
                  <a:lnTo>
                    <a:pt x="72535" y="0"/>
                  </a:lnTo>
                  <a:lnTo>
                    <a:pt x="65129" y="995"/>
                  </a:lnTo>
                  <a:lnTo>
                    <a:pt x="57695" y="3706"/>
                  </a:lnTo>
                  <a:lnTo>
                    <a:pt x="49868" y="8139"/>
                  </a:lnTo>
                  <a:lnTo>
                    <a:pt x="41499" y="14128"/>
                  </a:lnTo>
                  <a:lnTo>
                    <a:pt x="32928" y="21386"/>
                  </a:lnTo>
                  <a:lnTo>
                    <a:pt x="24862" y="29613"/>
                  </a:lnTo>
                  <a:lnTo>
                    <a:pt x="17666" y="38555"/>
                  </a:lnTo>
                  <a:lnTo>
                    <a:pt x="11531" y="48337"/>
                  </a:lnTo>
                  <a:lnTo>
                    <a:pt x="6635" y="59418"/>
                  </a:lnTo>
                  <a:lnTo>
                    <a:pt x="2946" y="71946"/>
                  </a:lnTo>
                  <a:lnTo>
                    <a:pt x="605" y="85613"/>
                  </a:lnTo>
                  <a:lnTo>
                    <a:pt x="0" y="99859"/>
                  </a:lnTo>
                  <a:lnTo>
                    <a:pt x="1184" y="114285"/>
                  </a:lnTo>
                  <a:lnTo>
                    <a:pt x="3926" y="128377"/>
                  </a:lnTo>
                  <a:lnTo>
                    <a:pt x="7899" y="141452"/>
                  </a:lnTo>
                  <a:lnTo>
                    <a:pt x="12797" y="153236"/>
                  </a:lnTo>
                  <a:lnTo>
                    <a:pt x="18523" y="163639"/>
                  </a:lnTo>
                  <a:lnTo>
                    <a:pt x="25190" y="172569"/>
                  </a:lnTo>
                  <a:lnTo>
                    <a:pt x="32784" y="180126"/>
                  </a:lnTo>
                  <a:lnTo>
                    <a:pt x="41171" y="186220"/>
                  </a:lnTo>
                  <a:lnTo>
                    <a:pt x="50178" y="190500"/>
                  </a:lnTo>
                  <a:lnTo>
                    <a:pt x="59642" y="192932"/>
                  </a:lnTo>
                  <a:lnTo>
                    <a:pt x="69268" y="193602"/>
                  </a:lnTo>
                  <a:lnTo>
                    <a:pt x="78650" y="192539"/>
                  </a:lnTo>
                  <a:lnTo>
                    <a:pt x="87588" y="189931"/>
                  </a:lnTo>
                  <a:lnTo>
                    <a:pt x="96064" y="185911"/>
                  </a:lnTo>
                  <a:lnTo>
                    <a:pt x="104143" y="180472"/>
                  </a:lnTo>
                  <a:lnTo>
                    <a:pt x="111908" y="173742"/>
                  </a:lnTo>
                  <a:lnTo>
                    <a:pt x="119277" y="165953"/>
                  </a:lnTo>
                  <a:lnTo>
                    <a:pt x="126006" y="157356"/>
                  </a:lnTo>
                  <a:lnTo>
                    <a:pt x="132007" y="148161"/>
                  </a:lnTo>
                  <a:lnTo>
                    <a:pt x="137021" y="138378"/>
                  </a:lnTo>
                  <a:lnTo>
                    <a:pt x="140559" y="127825"/>
                  </a:lnTo>
                  <a:lnTo>
                    <a:pt x="142490" y="116470"/>
                  </a:lnTo>
                  <a:lnTo>
                    <a:pt x="142990" y="104574"/>
                  </a:lnTo>
                  <a:lnTo>
                    <a:pt x="142345" y="92589"/>
                  </a:lnTo>
                  <a:lnTo>
                    <a:pt x="140836" y="80790"/>
                  </a:lnTo>
                  <a:lnTo>
                    <a:pt x="138538" y="69428"/>
                  </a:lnTo>
                  <a:lnTo>
                    <a:pt x="135325" y="58797"/>
                  </a:lnTo>
                  <a:lnTo>
                    <a:pt x="131209" y="48986"/>
                  </a:lnTo>
                  <a:lnTo>
                    <a:pt x="126431" y="40020"/>
                  </a:lnTo>
                  <a:lnTo>
                    <a:pt x="120817" y="30966"/>
                  </a:lnTo>
                  <a:lnTo>
                    <a:pt x="112757" y="19912"/>
                  </a:lnTo>
                  <a:lnTo>
                    <a:pt x="99505" y="3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32248" y="3421761"/>
              <a:ext cx="226785" cy="383522"/>
            </a:xfrm>
            <a:custGeom>
              <a:avLst/>
              <a:gdLst/>
              <a:ahLst/>
              <a:cxnLst/>
              <a:rect l="0" t="0" r="0" b="0"/>
              <a:pathLst>
                <a:path w="226785" h="383522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79"/>
                  </a:lnTo>
                  <a:lnTo>
                    <a:pt x="7970" y="54593"/>
                  </a:lnTo>
                  <a:lnTo>
                    <a:pt x="9467" y="68750"/>
                  </a:lnTo>
                  <a:lnTo>
                    <a:pt x="11322" y="83657"/>
                  </a:lnTo>
                  <a:lnTo>
                    <a:pt x="13735" y="99249"/>
                  </a:lnTo>
                  <a:lnTo>
                    <a:pt x="16964" y="115395"/>
                  </a:lnTo>
                  <a:lnTo>
                    <a:pt x="21062" y="131964"/>
                  </a:lnTo>
                  <a:lnTo>
                    <a:pt x="25764" y="149005"/>
                  </a:lnTo>
                  <a:lnTo>
                    <a:pt x="30605" y="166737"/>
                  </a:lnTo>
                  <a:lnTo>
                    <a:pt x="35301" y="185217"/>
                  </a:lnTo>
                  <a:lnTo>
                    <a:pt x="39756" y="204204"/>
                  </a:lnTo>
                  <a:lnTo>
                    <a:pt x="43975" y="223256"/>
                  </a:lnTo>
                  <a:lnTo>
                    <a:pt x="47996" y="242101"/>
                  </a:lnTo>
                  <a:lnTo>
                    <a:pt x="51866" y="260330"/>
                  </a:lnTo>
                  <a:lnTo>
                    <a:pt x="55625" y="277346"/>
                  </a:lnTo>
                  <a:lnTo>
                    <a:pt x="59306" y="292937"/>
                  </a:lnTo>
                  <a:lnTo>
                    <a:pt x="62932" y="307218"/>
                  </a:lnTo>
                  <a:lnTo>
                    <a:pt x="66520" y="320439"/>
                  </a:lnTo>
                  <a:lnTo>
                    <a:pt x="70088" y="332767"/>
                  </a:lnTo>
                  <a:lnTo>
                    <a:pt x="73826" y="341243"/>
                  </a:lnTo>
                  <a:lnTo>
                    <a:pt x="77397" y="342173"/>
                  </a:lnTo>
                  <a:lnTo>
                    <a:pt x="79959" y="337002"/>
                  </a:lnTo>
                  <a:lnTo>
                    <a:pt x="81585" y="327682"/>
                  </a:lnTo>
                  <a:lnTo>
                    <a:pt x="82751" y="315931"/>
                  </a:lnTo>
                  <a:lnTo>
                    <a:pt x="84009" y="303299"/>
                  </a:lnTo>
                  <a:lnTo>
                    <a:pt x="85644" y="290667"/>
                  </a:lnTo>
                  <a:lnTo>
                    <a:pt x="87880" y="278542"/>
                  </a:lnTo>
                  <a:lnTo>
                    <a:pt x="90975" y="267300"/>
                  </a:lnTo>
                  <a:lnTo>
                    <a:pt x="94986" y="257030"/>
                  </a:lnTo>
                  <a:lnTo>
                    <a:pt x="99965" y="247789"/>
                  </a:lnTo>
                  <a:lnTo>
                    <a:pt x="106055" y="239710"/>
                  </a:lnTo>
                  <a:lnTo>
                    <a:pt x="113226" y="232758"/>
                  </a:lnTo>
                  <a:lnTo>
                    <a:pt x="121311" y="227086"/>
                  </a:lnTo>
                  <a:lnTo>
                    <a:pt x="130107" y="223097"/>
                  </a:lnTo>
                  <a:lnTo>
                    <a:pt x="139431" y="220863"/>
                  </a:lnTo>
                  <a:lnTo>
                    <a:pt x="149130" y="220329"/>
                  </a:lnTo>
                  <a:lnTo>
                    <a:pt x="159094" y="221482"/>
                  </a:lnTo>
                  <a:lnTo>
                    <a:pt x="169230" y="224150"/>
                  </a:lnTo>
                  <a:lnTo>
                    <a:pt x="179155" y="228211"/>
                  </a:lnTo>
                  <a:lnTo>
                    <a:pt x="188213" y="233678"/>
                  </a:lnTo>
                  <a:lnTo>
                    <a:pt x="196119" y="240427"/>
                  </a:lnTo>
                  <a:lnTo>
                    <a:pt x="202919" y="248228"/>
                  </a:lnTo>
                  <a:lnTo>
                    <a:pt x="208802" y="256834"/>
                  </a:lnTo>
                  <a:lnTo>
                    <a:pt x="213979" y="266034"/>
                  </a:lnTo>
                  <a:lnTo>
                    <a:pt x="218474" y="275821"/>
                  </a:lnTo>
                  <a:lnTo>
                    <a:pt x="222130" y="286375"/>
                  </a:lnTo>
                  <a:lnTo>
                    <a:pt x="224918" y="297728"/>
                  </a:lnTo>
                  <a:lnTo>
                    <a:pt x="226621" y="309452"/>
                  </a:lnTo>
                  <a:lnTo>
                    <a:pt x="226784" y="320790"/>
                  </a:lnTo>
                  <a:lnTo>
                    <a:pt x="225297" y="331340"/>
                  </a:lnTo>
                  <a:lnTo>
                    <a:pt x="222348" y="341051"/>
                  </a:lnTo>
                  <a:lnTo>
                    <a:pt x="218234" y="350033"/>
                  </a:lnTo>
                  <a:lnTo>
                    <a:pt x="213238" y="358436"/>
                  </a:lnTo>
                  <a:lnTo>
                    <a:pt x="207275" y="366081"/>
                  </a:lnTo>
                  <a:lnTo>
                    <a:pt x="199917" y="372470"/>
                  </a:lnTo>
                  <a:lnTo>
                    <a:pt x="191046" y="377433"/>
                  </a:lnTo>
                  <a:lnTo>
                    <a:pt x="180988" y="380937"/>
                  </a:lnTo>
                  <a:lnTo>
                    <a:pt x="170320" y="382923"/>
                  </a:lnTo>
                  <a:lnTo>
                    <a:pt x="159449" y="383521"/>
                  </a:lnTo>
                  <a:lnTo>
                    <a:pt x="148831" y="383138"/>
                  </a:lnTo>
                  <a:lnTo>
                    <a:pt x="137900" y="382325"/>
                  </a:lnTo>
                  <a:lnTo>
                    <a:pt x="124586" y="381013"/>
                  </a:lnTo>
                  <a:lnTo>
                    <a:pt x="10528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16518" y="3565084"/>
              <a:ext cx="136871" cy="215599"/>
            </a:xfrm>
            <a:custGeom>
              <a:avLst/>
              <a:gdLst/>
              <a:ahLst/>
              <a:cxnLst/>
              <a:rect l="0" t="0" r="0" b="0"/>
              <a:pathLst>
                <a:path w="136871" h="215599">
                  <a:moveTo>
                    <a:pt x="0" y="67247"/>
                  </a:moveTo>
                  <a:lnTo>
                    <a:pt x="8868" y="70114"/>
                  </a:lnTo>
                  <a:lnTo>
                    <a:pt x="17855" y="72256"/>
                  </a:lnTo>
                  <a:lnTo>
                    <a:pt x="27850" y="73859"/>
                  </a:lnTo>
                  <a:lnTo>
                    <a:pt x="38831" y="75039"/>
                  </a:lnTo>
                  <a:lnTo>
                    <a:pt x="50642" y="75888"/>
                  </a:lnTo>
                  <a:lnTo>
                    <a:pt x="63092" y="76477"/>
                  </a:lnTo>
                  <a:lnTo>
                    <a:pt x="75684" y="76546"/>
                  </a:lnTo>
                  <a:lnTo>
                    <a:pt x="87668" y="75532"/>
                  </a:lnTo>
                  <a:lnTo>
                    <a:pt x="98675" y="73211"/>
                  </a:lnTo>
                  <a:lnTo>
                    <a:pt x="108366" y="69345"/>
                  </a:lnTo>
                  <a:lnTo>
                    <a:pt x="116278" y="63543"/>
                  </a:lnTo>
                  <a:lnTo>
                    <a:pt x="122330" y="55793"/>
                  </a:lnTo>
                  <a:lnTo>
                    <a:pt x="126428" y="46691"/>
                  </a:lnTo>
                  <a:lnTo>
                    <a:pt x="128296" y="37212"/>
                  </a:lnTo>
                  <a:lnTo>
                    <a:pt x="127990" y="27966"/>
                  </a:lnTo>
                  <a:lnTo>
                    <a:pt x="125516" y="19491"/>
                  </a:lnTo>
                  <a:lnTo>
                    <a:pt x="120666" y="12411"/>
                  </a:lnTo>
                  <a:lnTo>
                    <a:pt x="113558" y="6921"/>
                  </a:lnTo>
                  <a:lnTo>
                    <a:pt x="104719" y="3032"/>
                  </a:lnTo>
                  <a:lnTo>
                    <a:pt x="94885" y="774"/>
                  </a:lnTo>
                  <a:lnTo>
                    <a:pt x="84578" y="0"/>
                  </a:lnTo>
                  <a:lnTo>
                    <a:pt x="74237" y="763"/>
                  </a:lnTo>
                  <a:lnTo>
                    <a:pt x="64301" y="3394"/>
                  </a:lnTo>
                  <a:lnTo>
                    <a:pt x="54956" y="7908"/>
                  </a:lnTo>
                  <a:lnTo>
                    <a:pt x="46190" y="14209"/>
                  </a:lnTo>
                  <a:lnTo>
                    <a:pt x="37909" y="22258"/>
                  </a:lnTo>
                  <a:lnTo>
                    <a:pt x="30008" y="31858"/>
                  </a:lnTo>
                  <a:lnTo>
                    <a:pt x="22717" y="42710"/>
                  </a:lnTo>
                  <a:lnTo>
                    <a:pt x="16571" y="54510"/>
                  </a:lnTo>
                  <a:lnTo>
                    <a:pt x="11775" y="67000"/>
                  </a:lnTo>
                  <a:lnTo>
                    <a:pt x="8385" y="79978"/>
                  </a:lnTo>
                  <a:lnTo>
                    <a:pt x="6475" y="93295"/>
                  </a:lnTo>
                  <a:lnTo>
                    <a:pt x="5938" y="106841"/>
                  </a:lnTo>
                  <a:lnTo>
                    <a:pt x="6695" y="120378"/>
                  </a:lnTo>
                  <a:lnTo>
                    <a:pt x="8790" y="133547"/>
                  </a:lnTo>
                  <a:lnTo>
                    <a:pt x="12121" y="146179"/>
                  </a:lnTo>
                  <a:lnTo>
                    <a:pt x="16475" y="158120"/>
                  </a:lnTo>
                  <a:lnTo>
                    <a:pt x="21613" y="169147"/>
                  </a:lnTo>
                  <a:lnTo>
                    <a:pt x="27331" y="179228"/>
                  </a:lnTo>
                  <a:lnTo>
                    <a:pt x="33628" y="188320"/>
                  </a:lnTo>
                  <a:lnTo>
                    <a:pt x="40685" y="196288"/>
                  </a:lnTo>
                  <a:lnTo>
                    <a:pt x="48545" y="203161"/>
                  </a:lnTo>
                  <a:lnTo>
                    <a:pt x="57112" y="208777"/>
                  </a:lnTo>
                  <a:lnTo>
                    <a:pt x="66240" y="212728"/>
                  </a:lnTo>
                  <a:lnTo>
                    <a:pt x="75785" y="214940"/>
                  </a:lnTo>
                  <a:lnTo>
                    <a:pt x="85559" y="215598"/>
                  </a:lnTo>
                  <a:lnTo>
                    <a:pt x="96502" y="214925"/>
                  </a:lnTo>
                  <a:lnTo>
                    <a:pt x="111807" y="211748"/>
                  </a:lnTo>
                  <a:lnTo>
                    <a:pt x="136870" y="204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27088" y="3504485"/>
              <a:ext cx="273742" cy="229033"/>
            </a:xfrm>
            <a:custGeom>
              <a:avLst/>
              <a:gdLst/>
              <a:ahLst/>
              <a:cxnLst/>
              <a:rect l="0" t="0" r="0" b="0"/>
              <a:pathLst>
                <a:path w="273742" h="229033">
                  <a:moveTo>
                    <a:pt x="0" y="138375"/>
                  </a:moveTo>
                  <a:lnTo>
                    <a:pt x="8868" y="132641"/>
                  </a:lnTo>
                  <a:lnTo>
                    <a:pt x="17855" y="128357"/>
                  </a:lnTo>
                  <a:lnTo>
                    <a:pt x="27845" y="125142"/>
                  </a:lnTo>
                  <a:lnTo>
                    <a:pt x="38653" y="122435"/>
                  </a:lnTo>
                  <a:lnTo>
                    <a:pt x="49816" y="119441"/>
                  </a:lnTo>
                  <a:lnTo>
                    <a:pt x="61021" y="115740"/>
                  </a:lnTo>
                  <a:lnTo>
                    <a:pt x="72134" y="111260"/>
                  </a:lnTo>
                  <a:lnTo>
                    <a:pt x="83118" y="106099"/>
                  </a:lnTo>
                  <a:lnTo>
                    <a:pt x="93980" y="100400"/>
                  </a:lnTo>
                  <a:lnTo>
                    <a:pt x="104577" y="94301"/>
                  </a:lnTo>
                  <a:lnTo>
                    <a:pt x="114626" y="87917"/>
                  </a:lnTo>
                  <a:lnTo>
                    <a:pt x="124009" y="81320"/>
                  </a:lnTo>
                  <a:lnTo>
                    <a:pt x="132446" y="74249"/>
                  </a:lnTo>
                  <a:lnTo>
                    <a:pt x="139436" y="66131"/>
                  </a:lnTo>
                  <a:lnTo>
                    <a:pt x="144829" y="56748"/>
                  </a:lnTo>
                  <a:lnTo>
                    <a:pt x="148467" y="46512"/>
                  </a:lnTo>
                  <a:lnTo>
                    <a:pt x="150017" y="36257"/>
                  </a:lnTo>
                  <a:lnTo>
                    <a:pt x="149495" y="26482"/>
                  </a:lnTo>
                  <a:lnTo>
                    <a:pt x="146874" y="17650"/>
                  </a:lnTo>
                  <a:lnTo>
                    <a:pt x="141925" y="10329"/>
                  </a:lnTo>
                  <a:lnTo>
                    <a:pt x="134754" y="4686"/>
                  </a:lnTo>
                  <a:lnTo>
                    <a:pt x="126044" y="1035"/>
                  </a:lnTo>
                  <a:lnTo>
                    <a:pt x="116829" y="0"/>
                  </a:lnTo>
                  <a:lnTo>
                    <a:pt x="107750" y="1674"/>
                  </a:lnTo>
                  <a:lnTo>
                    <a:pt x="99048" y="5711"/>
                  </a:lnTo>
                  <a:lnTo>
                    <a:pt x="90752" y="11617"/>
                  </a:lnTo>
                  <a:lnTo>
                    <a:pt x="82812" y="18922"/>
                  </a:lnTo>
                  <a:lnTo>
                    <a:pt x="75481" y="27398"/>
                  </a:lnTo>
                  <a:lnTo>
                    <a:pt x="69301" y="37057"/>
                  </a:lnTo>
                  <a:lnTo>
                    <a:pt x="64475" y="47809"/>
                  </a:lnTo>
                  <a:lnTo>
                    <a:pt x="60893" y="59467"/>
                  </a:lnTo>
                  <a:lnTo>
                    <a:pt x="58322" y="71824"/>
                  </a:lnTo>
                  <a:lnTo>
                    <a:pt x="56521" y="84694"/>
                  </a:lnTo>
                  <a:lnTo>
                    <a:pt x="55446" y="97931"/>
                  </a:lnTo>
                  <a:lnTo>
                    <a:pt x="55241" y="111423"/>
                  </a:lnTo>
                  <a:lnTo>
                    <a:pt x="55914" y="125087"/>
                  </a:lnTo>
                  <a:lnTo>
                    <a:pt x="57347" y="138704"/>
                  </a:lnTo>
                  <a:lnTo>
                    <a:pt x="59379" y="151927"/>
                  </a:lnTo>
                  <a:lnTo>
                    <a:pt x="61867" y="164589"/>
                  </a:lnTo>
                  <a:lnTo>
                    <a:pt x="65012" y="176381"/>
                  </a:lnTo>
                  <a:lnTo>
                    <a:pt x="69334" y="186776"/>
                  </a:lnTo>
                  <a:lnTo>
                    <a:pt x="75021" y="195617"/>
                  </a:lnTo>
                  <a:lnTo>
                    <a:pt x="81959" y="203063"/>
                  </a:lnTo>
                  <a:lnTo>
                    <a:pt x="89913" y="209389"/>
                  </a:lnTo>
                  <a:lnTo>
                    <a:pt x="98643" y="214866"/>
                  </a:lnTo>
                  <a:lnTo>
                    <a:pt x="108268" y="219565"/>
                  </a:lnTo>
                  <a:lnTo>
                    <a:pt x="119238" y="223357"/>
                  </a:lnTo>
                  <a:lnTo>
                    <a:pt x="131684" y="226241"/>
                  </a:lnTo>
                  <a:lnTo>
                    <a:pt x="145125" y="228180"/>
                  </a:lnTo>
                  <a:lnTo>
                    <a:pt x="158686" y="229032"/>
                  </a:lnTo>
                  <a:lnTo>
                    <a:pt x="171843" y="228825"/>
                  </a:lnTo>
                  <a:lnTo>
                    <a:pt x="184437" y="227719"/>
                  </a:lnTo>
                  <a:lnTo>
                    <a:pt x="196502" y="225915"/>
                  </a:lnTo>
                  <a:lnTo>
                    <a:pt x="208129" y="223597"/>
                  </a:lnTo>
                  <a:lnTo>
                    <a:pt x="219354" y="221065"/>
                  </a:lnTo>
                  <a:lnTo>
                    <a:pt x="231453" y="218486"/>
                  </a:lnTo>
                  <a:lnTo>
                    <a:pt x="247725" y="215637"/>
                  </a:lnTo>
                  <a:lnTo>
                    <a:pt x="273741" y="212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63212" y="4456300"/>
            <a:ext cx="1897771" cy="776364"/>
            <a:chOff x="263212" y="4456300"/>
            <a:chExt cx="1897771" cy="776364"/>
          </a:xfrm>
        </p:grpSpPr>
        <p:sp>
          <p:nvSpPr>
            <p:cNvPr id="81" name="Freeform 80"/>
            <p:cNvSpPr/>
            <p:nvPr/>
          </p:nvSpPr>
          <p:spPr>
            <a:xfrm>
              <a:off x="263212" y="4739545"/>
              <a:ext cx="200042" cy="100670"/>
            </a:xfrm>
            <a:custGeom>
              <a:avLst/>
              <a:gdLst/>
              <a:ahLst/>
              <a:cxnLst/>
              <a:rect l="0" t="0" r="0" b="0"/>
              <a:pathLst>
                <a:path w="200042" h="100670">
                  <a:moveTo>
                    <a:pt x="0" y="19335"/>
                  </a:moveTo>
                  <a:lnTo>
                    <a:pt x="67" y="31004"/>
                  </a:lnTo>
                  <a:lnTo>
                    <a:pt x="707" y="41492"/>
                  </a:lnTo>
                  <a:lnTo>
                    <a:pt x="2008" y="51790"/>
                  </a:lnTo>
                  <a:lnTo>
                    <a:pt x="4041" y="61918"/>
                  </a:lnTo>
                  <a:lnTo>
                    <a:pt x="7006" y="71613"/>
                  </a:lnTo>
                  <a:lnTo>
                    <a:pt x="10930" y="80736"/>
                  </a:lnTo>
                  <a:lnTo>
                    <a:pt x="15852" y="88820"/>
                  </a:lnTo>
                  <a:lnTo>
                    <a:pt x="21904" y="95037"/>
                  </a:lnTo>
                  <a:lnTo>
                    <a:pt x="29039" y="99087"/>
                  </a:lnTo>
                  <a:lnTo>
                    <a:pt x="36762" y="100669"/>
                  </a:lnTo>
                  <a:lnTo>
                    <a:pt x="44250" y="99236"/>
                  </a:lnTo>
                  <a:lnTo>
                    <a:pt x="51059" y="94792"/>
                  </a:lnTo>
                  <a:lnTo>
                    <a:pt x="57103" y="87927"/>
                  </a:lnTo>
                  <a:lnTo>
                    <a:pt x="62470" y="79510"/>
                  </a:lnTo>
                  <a:lnTo>
                    <a:pt x="67306" y="70197"/>
                  </a:lnTo>
                  <a:lnTo>
                    <a:pt x="71911" y="60543"/>
                  </a:lnTo>
                  <a:lnTo>
                    <a:pt x="76704" y="51077"/>
                  </a:lnTo>
                  <a:lnTo>
                    <a:pt x="81901" y="42051"/>
                  </a:lnTo>
                  <a:lnTo>
                    <a:pt x="87530" y="33501"/>
                  </a:lnTo>
                  <a:lnTo>
                    <a:pt x="93534" y="25365"/>
                  </a:lnTo>
                  <a:lnTo>
                    <a:pt x="99838" y="17566"/>
                  </a:lnTo>
                  <a:lnTo>
                    <a:pt x="106528" y="10513"/>
                  </a:lnTo>
                  <a:lnTo>
                    <a:pt x="113851" y="5059"/>
                  </a:lnTo>
                  <a:lnTo>
                    <a:pt x="121883" y="1546"/>
                  </a:lnTo>
                  <a:lnTo>
                    <a:pt x="130395" y="0"/>
                  </a:lnTo>
                  <a:lnTo>
                    <a:pt x="138955" y="401"/>
                  </a:lnTo>
                  <a:lnTo>
                    <a:pt x="147304" y="2528"/>
                  </a:lnTo>
                  <a:lnTo>
                    <a:pt x="155368" y="6209"/>
                  </a:lnTo>
                  <a:lnTo>
                    <a:pt x="163162" y="11412"/>
                  </a:lnTo>
                  <a:lnTo>
                    <a:pt x="170728" y="17972"/>
                  </a:lnTo>
                  <a:lnTo>
                    <a:pt x="177817" y="25365"/>
                  </a:lnTo>
                  <a:lnTo>
                    <a:pt x="184580" y="33622"/>
                  </a:lnTo>
                  <a:lnTo>
                    <a:pt x="191612" y="44584"/>
                  </a:lnTo>
                  <a:lnTo>
                    <a:pt x="200041" y="61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7481" y="4632538"/>
              <a:ext cx="200043" cy="375615"/>
            </a:xfrm>
            <a:custGeom>
              <a:avLst/>
              <a:gdLst/>
              <a:ahLst/>
              <a:cxnLst/>
              <a:rect l="0" t="0" r="0" b="0"/>
              <a:pathLst>
                <a:path w="200043" h="375615">
                  <a:moveTo>
                    <a:pt x="0" y="0"/>
                  </a:moveTo>
                  <a:lnTo>
                    <a:pt x="5734" y="6002"/>
                  </a:lnTo>
                  <a:lnTo>
                    <a:pt x="10018" y="12847"/>
                  </a:lnTo>
                  <a:lnTo>
                    <a:pt x="13224" y="21244"/>
                  </a:lnTo>
                  <a:lnTo>
                    <a:pt x="15585" y="31216"/>
                  </a:lnTo>
                  <a:lnTo>
                    <a:pt x="17282" y="42828"/>
                  </a:lnTo>
                  <a:lnTo>
                    <a:pt x="18477" y="55937"/>
                  </a:lnTo>
                  <a:lnTo>
                    <a:pt x="19306" y="70114"/>
                  </a:lnTo>
                  <a:lnTo>
                    <a:pt x="19874" y="84758"/>
                  </a:lnTo>
                  <a:lnTo>
                    <a:pt x="20256" y="99499"/>
                  </a:lnTo>
                  <a:lnTo>
                    <a:pt x="20345" y="114495"/>
                  </a:lnTo>
                  <a:lnTo>
                    <a:pt x="19873" y="130313"/>
                  </a:lnTo>
                  <a:lnTo>
                    <a:pt x="18743" y="147213"/>
                  </a:lnTo>
                  <a:lnTo>
                    <a:pt x="17170" y="164988"/>
                  </a:lnTo>
                  <a:lnTo>
                    <a:pt x="15575" y="183152"/>
                  </a:lnTo>
                  <a:lnTo>
                    <a:pt x="14212" y="201370"/>
                  </a:lnTo>
                  <a:lnTo>
                    <a:pt x="13316" y="219332"/>
                  </a:lnTo>
                  <a:lnTo>
                    <a:pt x="13172" y="236693"/>
                  </a:lnTo>
                  <a:lnTo>
                    <a:pt x="13858" y="253334"/>
                  </a:lnTo>
                  <a:lnTo>
                    <a:pt x="15286" y="269474"/>
                  </a:lnTo>
                  <a:lnTo>
                    <a:pt x="17308" y="285545"/>
                  </a:lnTo>
                  <a:lnTo>
                    <a:pt x="19780" y="301795"/>
                  </a:lnTo>
                  <a:lnTo>
                    <a:pt x="22744" y="317812"/>
                  </a:lnTo>
                  <a:lnTo>
                    <a:pt x="26410" y="332662"/>
                  </a:lnTo>
                  <a:lnTo>
                    <a:pt x="30844" y="345896"/>
                  </a:lnTo>
                  <a:lnTo>
                    <a:pt x="36127" y="357068"/>
                  </a:lnTo>
                  <a:lnTo>
                    <a:pt x="42429" y="365518"/>
                  </a:lnTo>
                  <a:lnTo>
                    <a:pt x="49751" y="371158"/>
                  </a:lnTo>
                  <a:lnTo>
                    <a:pt x="58109" y="374352"/>
                  </a:lnTo>
                  <a:lnTo>
                    <a:pt x="67622" y="375614"/>
                  </a:lnTo>
                  <a:lnTo>
                    <a:pt x="78245" y="375440"/>
                  </a:lnTo>
                  <a:lnTo>
                    <a:pt x="89801" y="374398"/>
                  </a:lnTo>
                  <a:lnTo>
                    <a:pt x="102082" y="373104"/>
                  </a:lnTo>
                  <a:lnTo>
                    <a:pt x="114893" y="371905"/>
                  </a:lnTo>
                  <a:lnTo>
                    <a:pt x="127918" y="370765"/>
                  </a:lnTo>
                  <a:lnTo>
                    <a:pt x="140735" y="369387"/>
                  </a:lnTo>
                  <a:lnTo>
                    <a:pt x="153119" y="367608"/>
                  </a:lnTo>
                  <a:lnTo>
                    <a:pt x="164591" y="365572"/>
                  </a:lnTo>
                  <a:lnTo>
                    <a:pt x="175459" y="363444"/>
                  </a:lnTo>
                  <a:lnTo>
                    <a:pt x="186675" y="361035"/>
                  </a:lnTo>
                  <a:lnTo>
                    <a:pt x="20004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0124" y="4800994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96416" y="2867"/>
                  </a:lnTo>
                  <a:lnTo>
                    <a:pt x="87430" y="5009"/>
                  </a:lnTo>
                  <a:lnTo>
                    <a:pt x="77439" y="6616"/>
                  </a:lnTo>
                  <a:lnTo>
                    <a:pt x="66631" y="7970"/>
                  </a:lnTo>
                  <a:lnTo>
                    <a:pt x="55468" y="9467"/>
                  </a:lnTo>
                  <a:lnTo>
                    <a:pt x="44276" y="11313"/>
                  </a:lnTo>
                  <a:lnTo>
                    <a:pt x="33645" y="13390"/>
                  </a:lnTo>
                  <a:lnTo>
                    <a:pt x="23450" y="15546"/>
                  </a:lnTo>
                  <a:lnTo>
                    <a:pt x="12802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8010" y="4600953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67249" y="0"/>
                  </a:lnTo>
                  <a:lnTo>
                    <a:pt x="156120" y="0"/>
                  </a:lnTo>
                  <a:lnTo>
                    <a:pt x="144522" y="0"/>
                  </a:lnTo>
                  <a:lnTo>
                    <a:pt x="132361" y="0"/>
                  </a:lnTo>
                  <a:lnTo>
                    <a:pt x="119701" y="0"/>
                  </a:lnTo>
                  <a:lnTo>
                    <a:pt x="106645" y="0"/>
                  </a:lnTo>
                  <a:lnTo>
                    <a:pt x="93293" y="0"/>
                  </a:lnTo>
                  <a:lnTo>
                    <a:pt x="79728" y="0"/>
                  </a:lnTo>
                  <a:lnTo>
                    <a:pt x="66026" y="0"/>
                  </a:lnTo>
                  <a:lnTo>
                    <a:pt x="52648" y="0"/>
                  </a:lnTo>
                  <a:lnTo>
                    <a:pt x="39019" y="0"/>
                  </a:lnTo>
                  <a:lnTo>
                    <a:pt x="2282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8580" y="4748352"/>
              <a:ext cx="105286" cy="208614"/>
            </a:xfrm>
            <a:custGeom>
              <a:avLst/>
              <a:gdLst/>
              <a:ahLst/>
              <a:cxnLst/>
              <a:rect l="0" t="0" r="0" b="0"/>
              <a:pathLst>
                <a:path w="105286" h="208614">
                  <a:moveTo>
                    <a:pt x="0" y="42114"/>
                  </a:moveTo>
                  <a:lnTo>
                    <a:pt x="134" y="53850"/>
                  </a:lnTo>
                  <a:lnTo>
                    <a:pt x="1414" y="64978"/>
                  </a:lnTo>
                  <a:lnTo>
                    <a:pt x="4003" y="76576"/>
                  </a:lnTo>
                  <a:lnTo>
                    <a:pt x="7550" y="88738"/>
                  </a:lnTo>
                  <a:lnTo>
                    <a:pt x="11534" y="101398"/>
                  </a:lnTo>
                  <a:lnTo>
                    <a:pt x="15618" y="114449"/>
                  </a:lnTo>
                  <a:lnTo>
                    <a:pt x="19813" y="127628"/>
                  </a:lnTo>
                  <a:lnTo>
                    <a:pt x="24379" y="140545"/>
                  </a:lnTo>
                  <a:lnTo>
                    <a:pt x="29442" y="153007"/>
                  </a:lnTo>
                  <a:lnTo>
                    <a:pt x="34825" y="165000"/>
                  </a:lnTo>
                  <a:lnTo>
                    <a:pt x="40137" y="176594"/>
                  </a:lnTo>
                  <a:lnTo>
                    <a:pt x="45161" y="187854"/>
                  </a:lnTo>
                  <a:lnTo>
                    <a:pt x="50034" y="198036"/>
                  </a:lnTo>
                  <a:lnTo>
                    <a:pt x="55918" y="205417"/>
                  </a:lnTo>
                  <a:lnTo>
                    <a:pt x="62914" y="208613"/>
                  </a:lnTo>
                  <a:lnTo>
                    <a:pt x="69017" y="207092"/>
                  </a:lnTo>
                  <a:lnTo>
                    <a:pt x="73653" y="201334"/>
                  </a:lnTo>
                  <a:lnTo>
                    <a:pt x="77149" y="192360"/>
                  </a:lnTo>
                  <a:lnTo>
                    <a:pt x="80119" y="181330"/>
                  </a:lnTo>
                  <a:lnTo>
                    <a:pt x="82965" y="169076"/>
                  </a:lnTo>
                  <a:lnTo>
                    <a:pt x="85707" y="155942"/>
                  </a:lnTo>
                  <a:lnTo>
                    <a:pt x="88093" y="141916"/>
                  </a:lnTo>
                  <a:lnTo>
                    <a:pt x="89998" y="127040"/>
                  </a:lnTo>
                  <a:lnTo>
                    <a:pt x="91599" y="111609"/>
                  </a:lnTo>
                  <a:lnTo>
                    <a:pt x="93279" y="96089"/>
                  </a:lnTo>
                  <a:lnTo>
                    <a:pt x="95257" y="80764"/>
                  </a:lnTo>
                  <a:lnTo>
                    <a:pt x="97424" y="65940"/>
                  </a:lnTo>
                  <a:lnTo>
                    <a:pt x="99653" y="50363"/>
                  </a:lnTo>
                  <a:lnTo>
                    <a:pt x="102143" y="3043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5979" y="4792319"/>
              <a:ext cx="126343" cy="164487"/>
            </a:xfrm>
            <a:custGeom>
              <a:avLst/>
              <a:gdLst/>
              <a:ahLst/>
              <a:cxnLst/>
              <a:rect l="0" t="0" r="0" b="0"/>
              <a:pathLst>
                <a:path w="126343" h="164487">
                  <a:moveTo>
                    <a:pt x="0" y="61318"/>
                  </a:moveTo>
                  <a:lnTo>
                    <a:pt x="8801" y="67118"/>
                  </a:lnTo>
                  <a:lnTo>
                    <a:pt x="17148" y="72043"/>
                  </a:lnTo>
                  <a:lnTo>
                    <a:pt x="25851" y="76541"/>
                  </a:lnTo>
                  <a:lnTo>
                    <a:pt x="35145" y="80589"/>
                  </a:lnTo>
                  <a:lnTo>
                    <a:pt x="45288" y="83954"/>
                  </a:lnTo>
                  <a:lnTo>
                    <a:pt x="56320" y="86549"/>
                  </a:lnTo>
                  <a:lnTo>
                    <a:pt x="67641" y="87957"/>
                  </a:lnTo>
                  <a:lnTo>
                    <a:pt x="78166" y="87392"/>
                  </a:lnTo>
                  <a:lnTo>
                    <a:pt x="87344" y="84593"/>
                  </a:lnTo>
                  <a:lnTo>
                    <a:pt x="94977" y="79611"/>
                  </a:lnTo>
                  <a:lnTo>
                    <a:pt x="100962" y="72529"/>
                  </a:lnTo>
                  <a:lnTo>
                    <a:pt x="105415" y="63627"/>
                  </a:lnTo>
                  <a:lnTo>
                    <a:pt x="108117" y="53601"/>
                  </a:lnTo>
                  <a:lnTo>
                    <a:pt x="108442" y="43429"/>
                  </a:lnTo>
                  <a:lnTo>
                    <a:pt x="106255" y="33676"/>
                  </a:lnTo>
                  <a:lnTo>
                    <a:pt x="101857" y="24675"/>
                  </a:lnTo>
                  <a:lnTo>
                    <a:pt x="95701" y="16702"/>
                  </a:lnTo>
                  <a:lnTo>
                    <a:pt x="88229" y="9800"/>
                  </a:lnTo>
                  <a:lnTo>
                    <a:pt x="79808" y="4317"/>
                  </a:lnTo>
                  <a:lnTo>
                    <a:pt x="70719" y="981"/>
                  </a:lnTo>
                  <a:lnTo>
                    <a:pt x="61172" y="0"/>
                  </a:lnTo>
                  <a:lnTo>
                    <a:pt x="51476" y="1289"/>
                  </a:lnTo>
                  <a:lnTo>
                    <a:pt x="42040" y="4737"/>
                  </a:lnTo>
                  <a:lnTo>
                    <a:pt x="33072" y="10060"/>
                  </a:lnTo>
                  <a:lnTo>
                    <a:pt x="24914" y="17039"/>
                  </a:lnTo>
                  <a:lnTo>
                    <a:pt x="18112" y="25608"/>
                  </a:lnTo>
                  <a:lnTo>
                    <a:pt x="12840" y="35590"/>
                  </a:lnTo>
                  <a:lnTo>
                    <a:pt x="9113" y="46715"/>
                  </a:lnTo>
                  <a:lnTo>
                    <a:pt x="6970" y="58704"/>
                  </a:lnTo>
                  <a:lnTo>
                    <a:pt x="6268" y="71320"/>
                  </a:lnTo>
                  <a:lnTo>
                    <a:pt x="6742" y="84215"/>
                  </a:lnTo>
                  <a:lnTo>
                    <a:pt x="8115" y="96944"/>
                  </a:lnTo>
                  <a:lnTo>
                    <a:pt x="10153" y="109278"/>
                  </a:lnTo>
                  <a:lnTo>
                    <a:pt x="12994" y="121017"/>
                  </a:lnTo>
                  <a:lnTo>
                    <a:pt x="17110" y="131909"/>
                  </a:lnTo>
                  <a:lnTo>
                    <a:pt x="22659" y="141888"/>
                  </a:lnTo>
                  <a:lnTo>
                    <a:pt x="29505" y="150573"/>
                  </a:lnTo>
                  <a:lnTo>
                    <a:pt x="37396" y="157205"/>
                  </a:lnTo>
                  <a:lnTo>
                    <a:pt x="46076" y="161553"/>
                  </a:lnTo>
                  <a:lnTo>
                    <a:pt x="55327" y="163845"/>
                  </a:lnTo>
                  <a:lnTo>
                    <a:pt x="64982" y="164486"/>
                  </a:lnTo>
                  <a:lnTo>
                    <a:pt x="74908" y="163885"/>
                  </a:lnTo>
                  <a:lnTo>
                    <a:pt x="84755" y="162347"/>
                  </a:lnTo>
                  <a:lnTo>
                    <a:pt x="95017" y="159814"/>
                  </a:lnTo>
                  <a:lnTo>
                    <a:pt x="107712" y="154957"/>
                  </a:lnTo>
                  <a:lnTo>
                    <a:pt x="126342" y="145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94963" y="4737823"/>
              <a:ext cx="115815" cy="209530"/>
            </a:xfrm>
            <a:custGeom>
              <a:avLst/>
              <a:gdLst/>
              <a:ahLst/>
              <a:cxnLst/>
              <a:rect l="0" t="0" r="0" b="0"/>
              <a:pathLst>
                <a:path w="115815" h="209530">
                  <a:moveTo>
                    <a:pt x="0" y="126342"/>
                  </a:moveTo>
                  <a:lnTo>
                    <a:pt x="2934" y="140878"/>
                  </a:lnTo>
                  <a:lnTo>
                    <a:pt x="5716" y="153508"/>
                  </a:lnTo>
                  <a:lnTo>
                    <a:pt x="8616" y="165413"/>
                  </a:lnTo>
                  <a:lnTo>
                    <a:pt x="11656" y="176895"/>
                  </a:lnTo>
                  <a:lnTo>
                    <a:pt x="14821" y="188087"/>
                  </a:lnTo>
                  <a:lnTo>
                    <a:pt x="18069" y="199005"/>
                  </a:lnTo>
                  <a:lnTo>
                    <a:pt x="20788" y="207234"/>
                  </a:lnTo>
                  <a:lnTo>
                    <a:pt x="22050" y="209529"/>
                  </a:lnTo>
                  <a:lnTo>
                    <a:pt x="21813" y="206546"/>
                  </a:lnTo>
                  <a:lnTo>
                    <a:pt x="20459" y="199826"/>
                  </a:lnTo>
                  <a:lnTo>
                    <a:pt x="18358" y="190611"/>
                  </a:lnTo>
                  <a:lnTo>
                    <a:pt x="15768" y="179754"/>
                  </a:lnTo>
                  <a:lnTo>
                    <a:pt x="12867" y="167818"/>
                  </a:lnTo>
                  <a:lnTo>
                    <a:pt x="9927" y="155172"/>
                  </a:lnTo>
                  <a:lnTo>
                    <a:pt x="7328" y="142057"/>
                  </a:lnTo>
                  <a:lnTo>
                    <a:pt x="5250" y="128633"/>
                  </a:lnTo>
                  <a:lnTo>
                    <a:pt x="3854" y="115002"/>
                  </a:lnTo>
                  <a:lnTo>
                    <a:pt x="3366" y="101235"/>
                  </a:lnTo>
                  <a:lnTo>
                    <a:pt x="3825" y="87387"/>
                  </a:lnTo>
                  <a:lnTo>
                    <a:pt x="5439" y="73815"/>
                  </a:lnTo>
                  <a:lnTo>
                    <a:pt x="8650" y="61153"/>
                  </a:lnTo>
                  <a:lnTo>
                    <a:pt x="13556" y="49680"/>
                  </a:lnTo>
                  <a:lnTo>
                    <a:pt x="20122" y="39501"/>
                  </a:lnTo>
                  <a:lnTo>
                    <a:pt x="28349" y="30728"/>
                  </a:lnTo>
                  <a:lnTo>
                    <a:pt x="38064" y="23276"/>
                  </a:lnTo>
                  <a:lnTo>
                    <a:pt x="48953" y="17065"/>
                  </a:lnTo>
                  <a:lnTo>
                    <a:pt x="62031" y="11510"/>
                  </a:lnTo>
                  <a:lnTo>
                    <a:pt x="81797" y="612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37077" y="4790583"/>
              <a:ext cx="207110" cy="442081"/>
            </a:xfrm>
            <a:custGeom>
              <a:avLst/>
              <a:gdLst/>
              <a:ahLst/>
              <a:cxnLst/>
              <a:rect l="0" t="0" r="0" b="0"/>
              <a:pathLst>
                <a:path w="207110" h="442081">
                  <a:moveTo>
                    <a:pt x="178985" y="105168"/>
                  </a:moveTo>
                  <a:lnTo>
                    <a:pt x="184651" y="96300"/>
                  </a:lnTo>
                  <a:lnTo>
                    <a:pt x="188295" y="87313"/>
                  </a:lnTo>
                  <a:lnTo>
                    <a:pt x="190200" y="77322"/>
                  </a:lnTo>
                  <a:lnTo>
                    <a:pt x="190529" y="66514"/>
                  </a:lnTo>
                  <a:lnTo>
                    <a:pt x="189261" y="55351"/>
                  </a:lnTo>
                  <a:lnTo>
                    <a:pt x="186532" y="44155"/>
                  </a:lnTo>
                  <a:lnTo>
                    <a:pt x="182438" y="33389"/>
                  </a:lnTo>
                  <a:lnTo>
                    <a:pt x="176955" y="23701"/>
                  </a:lnTo>
                  <a:lnTo>
                    <a:pt x="170197" y="15351"/>
                  </a:lnTo>
                  <a:lnTo>
                    <a:pt x="162391" y="8577"/>
                  </a:lnTo>
                  <a:lnTo>
                    <a:pt x="153782" y="3770"/>
                  </a:lnTo>
                  <a:lnTo>
                    <a:pt x="144589" y="947"/>
                  </a:lnTo>
                  <a:lnTo>
                    <a:pt x="135147" y="0"/>
                  </a:lnTo>
                  <a:lnTo>
                    <a:pt x="125888" y="867"/>
                  </a:lnTo>
                  <a:lnTo>
                    <a:pt x="117043" y="3345"/>
                  </a:lnTo>
                  <a:lnTo>
                    <a:pt x="108969" y="7447"/>
                  </a:lnTo>
                  <a:lnTo>
                    <a:pt x="102224" y="13472"/>
                  </a:lnTo>
                  <a:lnTo>
                    <a:pt x="96990" y="21413"/>
                  </a:lnTo>
                  <a:lnTo>
                    <a:pt x="93290" y="30999"/>
                  </a:lnTo>
                  <a:lnTo>
                    <a:pt x="91164" y="41875"/>
                  </a:lnTo>
                  <a:lnTo>
                    <a:pt x="90478" y="53698"/>
                  </a:lnTo>
                  <a:lnTo>
                    <a:pt x="91133" y="65873"/>
                  </a:lnTo>
                  <a:lnTo>
                    <a:pt x="93159" y="77579"/>
                  </a:lnTo>
                  <a:lnTo>
                    <a:pt x="96449" y="88395"/>
                  </a:lnTo>
                  <a:lnTo>
                    <a:pt x="100945" y="97790"/>
                  </a:lnTo>
                  <a:lnTo>
                    <a:pt x="106710" y="104972"/>
                  </a:lnTo>
                  <a:lnTo>
                    <a:pt x="113659" y="109711"/>
                  </a:lnTo>
                  <a:lnTo>
                    <a:pt x="121425" y="111774"/>
                  </a:lnTo>
                  <a:lnTo>
                    <a:pt x="129477" y="110672"/>
                  </a:lnTo>
                  <a:lnTo>
                    <a:pt x="137472" y="106451"/>
                  </a:lnTo>
                  <a:lnTo>
                    <a:pt x="144958" y="99568"/>
                  </a:lnTo>
                  <a:lnTo>
                    <a:pt x="151299" y="90607"/>
                  </a:lnTo>
                  <a:lnTo>
                    <a:pt x="156292" y="80173"/>
                  </a:lnTo>
                  <a:lnTo>
                    <a:pt x="161009" y="71134"/>
                  </a:lnTo>
                  <a:lnTo>
                    <a:pt x="166070" y="67442"/>
                  </a:lnTo>
                  <a:lnTo>
                    <a:pt x="170160" y="69265"/>
                  </a:lnTo>
                  <a:lnTo>
                    <a:pt x="173063" y="75195"/>
                  </a:lnTo>
                  <a:lnTo>
                    <a:pt x="175205" y="83735"/>
                  </a:lnTo>
                  <a:lnTo>
                    <a:pt x="177173" y="93625"/>
                  </a:lnTo>
                  <a:lnTo>
                    <a:pt x="179306" y="104109"/>
                  </a:lnTo>
                  <a:lnTo>
                    <a:pt x="181718" y="114972"/>
                  </a:lnTo>
                  <a:lnTo>
                    <a:pt x="184405" y="126354"/>
                  </a:lnTo>
                  <a:lnTo>
                    <a:pt x="187322" y="138325"/>
                  </a:lnTo>
                  <a:lnTo>
                    <a:pt x="190413" y="151000"/>
                  </a:lnTo>
                  <a:lnTo>
                    <a:pt x="193634" y="164583"/>
                  </a:lnTo>
                  <a:lnTo>
                    <a:pt x="196940" y="179095"/>
                  </a:lnTo>
                  <a:lnTo>
                    <a:pt x="200142" y="194251"/>
                  </a:lnTo>
                  <a:lnTo>
                    <a:pt x="202912" y="209570"/>
                  </a:lnTo>
                  <a:lnTo>
                    <a:pt x="205102" y="224762"/>
                  </a:lnTo>
                  <a:lnTo>
                    <a:pt x="206572" y="239724"/>
                  </a:lnTo>
                  <a:lnTo>
                    <a:pt x="207109" y="254457"/>
                  </a:lnTo>
                  <a:lnTo>
                    <a:pt x="206691" y="268993"/>
                  </a:lnTo>
                  <a:lnTo>
                    <a:pt x="205444" y="283211"/>
                  </a:lnTo>
                  <a:lnTo>
                    <a:pt x="203544" y="296846"/>
                  </a:lnTo>
                  <a:lnTo>
                    <a:pt x="201149" y="309795"/>
                  </a:lnTo>
                  <a:lnTo>
                    <a:pt x="198067" y="321949"/>
                  </a:lnTo>
                  <a:lnTo>
                    <a:pt x="193789" y="333120"/>
                  </a:lnTo>
                  <a:lnTo>
                    <a:pt x="188131" y="343301"/>
                  </a:lnTo>
                  <a:lnTo>
                    <a:pt x="181212" y="352630"/>
                  </a:lnTo>
                  <a:lnTo>
                    <a:pt x="173272" y="361290"/>
                  </a:lnTo>
                  <a:lnTo>
                    <a:pt x="164556" y="369450"/>
                  </a:lnTo>
                  <a:lnTo>
                    <a:pt x="155110" y="377084"/>
                  </a:lnTo>
                  <a:lnTo>
                    <a:pt x="144792" y="383992"/>
                  </a:lnTo>
                  <a:lnTo>
                    <a:pt x="133598" y="390122"/>
                  </a:lnTo>
                  <a:lnTo>
                    <a:pt x="121811" y="395562"/>
                  </a:lnTo>
                  <a:lnTo>
                    <a:pt x="109900" y="400449"/>
                  </a:lnTo>
                  <a:lnTo>
                    <a:pt x="98147" y="404923"/>
                  </a:lnTo>
                  <a:lnTo>
                    <a:pt x="86645" y="409097"/>
                  </a:lnTo>
                  <a:lnTo>
                    <a:pt x="75389" y="413062"/>
                  </a:lnTo>
                  <a:lnTo>
                    <a:pt x="64340" y="416880"/>
                  </a:lnTo>
                  <a:lnTo>
                    <a:pt x="53520" y="420640"/>
                  </a:lnTo>
                  <a:lnTo>
                    <a:pt x="41746" y="424929"/>
                  </a:lnTo>
                  <a:lnTo>
                    <a:pt x="25746" y="431245"/>
                  </a:lnTo>
                  <a:lnTo>
                    <a:pt x="0" y="442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58176" y="4600953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3"/>
                  </a:lnTo>
                  <a:lnTo>
                    <a:pt x="2079" y="77037"/>
                  </a:lnTo>
                  <a:lnTo>
                    <a:pt x="3904" y="90007"/>
                  </a:lnTo>
                  <a:lnTo>
                    <a:pt x="6201" y="103383"/>
                  </a:lnTo>
                  <a:lnTo>
                    <a:pt x="8857" y="117519"/>
                  </a:lnTo>
                  <a:lnTo>
                    <a:pt x="11775" y="132131"/>
                  </a:lnTo>
                  <a:lnTo>
                    <a:pt x="14880" y="146493"/>
                  </a:lnTo>
                  <a:lnTo>
                    <a:pt x="18114" y="160199"/>
                  </a:lnTo>
                  <a:lnTo>
                    <a:pt x="21437" y="173335"/>
                  </a:lnTo>
                  <a:lnTo>
                    <a:pt x="24821" y="186296"/>
                  </a:lnTo>
                  <a:lnTo>
                    <a:pt x="28246" y="199347"/>
                  </a:lnTo>
                  <a:lnTo>
                    <a:pt x="31699" y="212588"/>
                  </a:lnTo>
                  <a:lnTo>
                    <a:pt x="35171" y="226022"/>
                  </a:lnTo>
                  <a:lnTo>
                    <a:pt x="38650" y="239618"/>
                  </a:lnTo>
                  <a:lnTo>
                    <a:pt x="41982" y="253310"/>
                  </a:lnTo>
                  <a:lnTo>
                    <a:pt x="45194" y="268666"/>
                  </a:lnTo>
                  <a:lnTo>
                    <a:pt x="48568" y="290388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469546" y="4740719"/>
              <a:ext cx="151843" cy="176090"/>
            </a:xfrm>
            <a:custGeom>
              <a:avLst/>
              <a:gdLst/>
              <a:ahLst/>
              <a:cxnLst/>
              <a:rect l="0" t="0" r="0" b="0"/>
              <a:pathLst>
                <a:path w="151843" h="176090">
                  <a:moveTo>
                    <a:pt x="78143" y="81333"/>
                  </a:moveTo>
                  <a:lnTo>
                    <a:pt x="78076" y="69665"/>
                  </a:lnTo>
                  <a:lnTo>
                    <a:pt x="77435" y="59176"/>
                  </a:lnTo>
                  <a:lnTo>
                    <a:pt x="76134" y="48879"/>
                  </a:lnTo>
                  <a:lnTo>
                    <a:pt x="74102" y="38750"/>
                  </a:lnTo>
                  <a:lnTo>
                    <a:pt x="71137" y="29055"/>
                  </a:lnTo>
                  <a:lnTo>
                    <a:pt x="67213" y="19933"/>
                  </a:lnTo>
                  <a:lnTo>
                    <a:pt x="62291" y="11848"/>
                  </a:lnTo>
                  <a:lnTo>
                    <a:pt x="56239" y="5631"/>
                  </a:lnTo>
                  <a:lnTo>
                    <a:pt x="49099" y="1581"/>
                  </a:lnTo>
                  <a:lnTo>
                    <a:pt x="41204" y="0"/>
                  </a:lnTo>
                  <a:lnTo>
                    <a:pt x="33067" y="1433"/>
                  </a:lnTo>
                  <a:lnTo>
                    <a:pt x="25014" y="5881"/>
                  </a:lnTo>
                  <a:lnTo>
                    <a:pt x="17490" y="12918"/>
                  </a:lnTo>
                  <a:lnTo>
                    <a:pt x="11123" y="21983"/>
                  </a:lnTo>
                  <a:lnTo>
                    <a:pt x="6147" y="32550"/>
                  </a:lnTo>
                  <a:lnTo>
                    <a:pt x="2620" y="44030"/>
                  </a:lnTo>
                  <a:lnTo>
                    <a:pt x="612" y="55793"/>
                  </a:lnTo>
                  <a:lnTo>
                    <a:pt x="0" y="67478"/>
                  </a:lnTo>
                  <a:lnTo>
                    <a:pt x="535" y="79120"/>
                  </a:lnTo>
                  <a:lnTo>
                    <a:pt x="1949" y="91009"/>
                  </a:lnTo>
                  <a:lnTo>
                    <a:pt x="4009" y="103299"/>
                  </a:lnTo>
                  <a:lnTo>
                    <a:pt x="6695" y="115674"/>
                  </a:lnTo>
                  <a:lnTo>
                    <a:pt x="10174" y="127457"/>
                  </a:lnTo>
                  <a:lnTo>
                    <a:pt x="14478" y="138291"/>
                  </a:lnTo>
                  <a:lnTo>
                    <a:pt x="19504" y="147515"/>
                  </a:lnTo>
                  <a:lnTo>
                    <a:pt x="25102" y="154043"/>
                  </a:lnTo>
                  <a:lnTo>
                    <a:pt x="31124" y="157530"/>
                  </a:lnTo>
                  <a:lnTo>
                    <a:pt x="37286" y="158106"/>
                  </a:lnTo>
                  <a:lnTo>
                    <a:pt x="43189" y="156000"/>
                  </a:lnTo>
                  <a:lnTo>
                    <a:pt x="48633" y="151620"/>
                  </a:lnTo>
                  <a:lnTo>
                    <a:pt x="53440" y="145295"/>
                  </a:lnTo>
                  <a:lnTo>
                    <a:pt x="57370" y="137171"/>
                  </a:lnTo>
                  <a:lnTo>
                    <a:pt x="60383" y="127493"/>
                  </a:lnTo>
                  <a:lnTo>
                    <a:pt x="62593" y="116574"/>
                  </a:lnTo>
                  <a:lnTo>
                    <a:pt x="64168" y="104722"/>
                  </a:lnTo>
                  <a:lnTo>
                    <a:pt x="65263" y="92199"/>
                  </a:lnTo>
                  <a:lnTo>
                    <a:pt x="65849" y="79368"/>
                  </a:lnTo>
                  <a:lnTo>
                    <a:pt x="65718" y="66679"/>
                  </a:lnTo>
                  <a:lnTo>
                    <a:pt x="64813" y="54437"/>
                  </a:lnTo>
                  <a:lnTo>
                    <a:pt x="63163" y="45071"/>
                  </a:lnTo>
                  <a:lnTo>
                    <a:pt x="61562" y="41505"/>
                  </a:lnTo>
                  <a:lnTo>
                    <a:pt x="61370" y="42568"/>
                  </a:lnTo>
                  <a:lnTo>
                    <a:pt x="62899" y="46403"/>
                  </a:lnTo>
                  <a:lnTo>
                    <a:pt x="65769" y="51910"/>
                  </a:lnTo>
                  <a:lnTo>
                    <a:pt x="69333" y="58685"/>
                  </a:lnTo>
                  <a:lnTo>
                    <a:pt x="73158" y="66479"/>
                  </a:lnTo>
                  <a:lnTo>
                    <a:pt x="77190" y="75062"/>
                  </a:lnTo>
                  <a:lnTo>
                    <a:pt x="81654" y="84232"/>
                  </a:lnTo>
                  <a:lnTo>
                    <a:pt x="86656" y="93824"/>
                  </a:lnTo>
                  <a:lnTo>
                    <a:pt x="92169" y="103713"/>
                  </a:lnTo>
                  <a:lnTo>
                    <a:pt x="98102" y="113807"/>
                  </a:lnTo>
                  <a:lnTo>
                    <a:pt x="104357" y="124034"/>
                  </a:lnTo>
                  <a:lnTo>
                    <a:pt x="110927" y="134084"/>
                  </a:lnTo>
                  <a:lnTo>
                    <a:pt x="118759" y="144507"/>
                  </a:lnTo>
                  <a:lnTo>
                    <a:pt x="130773" y="157333"/>
                  </a:lnTo>
                  <a:lnTo>
                    <a:pt x="151842" y="1760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36430" y="4456300"/>
              <a:ext cx="111301" cy="474958"/>
            </a:xfrm>
            <a:custGeom>
              <a:avLst/>
              <a:gdLst/>
              <a:ahLst/>
              <a:cxnLst/>
              <a:rect l="0" t="0" r="0" b="0"/>
              <a:pathLst>
                <a:path w="111301" h="474958">
                  <a:moveTo>
                    <a:pt x="100772" y="365752"/>
                  </a:moveTo>
                  <a:lnTo>
                    <a:pt x="97838" y="356951"/>
                  </a:lnTo>
                  <a:lnTo>
                    <a:pt x="95055" y="348604"/>
                  </a:lnTo>
                  <a:lnTo>
                    <a:pt x="92151" y="339909"/>
                  </a:lnTo>
                  <a:lnTo>
                    <a:pt x="88938" y="330962"/>
                  </a:lnTo>
                  <a:lnTo>
                    <a:pt x="85125" y="322114"/>
                  </a:lnTo>
                  <a:lnTo>
                    <a:pt x="80603" y="313590"/>
                  </a:lnTo>
                  <a:lnTo>
                    <a:pt x="75267" y="305919"/>
                  </a:lnTo>
                  <a:lnTo>
                    <a:pt x="68931" y="299987"/>
                  </a:lnTo>
                  <a:lnTo>
                    <a:pt x="61597" y="296125"/>
                  </a:lnTo>
                  <a:lnTo>
                    <a:pt x="53571" y="294502"/>
                  </a:lnTo>
                  <a:lnTo>
                    <a:pt x="45346" y="295375"/>
                  </a:lnTo>
                  <a:lnTo>
                    <a:pt x="37229" y="298634"/>
                  </a:lnTo>
                  <a:lnTo>
                    <a:pt x="29493" y="304058"/>
                  </a:lnTo>
                  <a:lnTo>
                    <a:pt x="22451" y="311502"/>
                  </a:lnTo>
                  <a:lnTo>
                    <a:pt x="16204" y="320689"/>
                  </a:lnTo>
                  <a:lnTo>
                    <a:pt x="10840" y="331260"/>
                  </a:lnTo>
                  <a:lnTo>
                    <a:pt x="6527" y="342871"/>
                  </a:lnTo>
                  <a:lnTo>
                    <a:pt x="3259" y="355228"/>
                  </a:lnTo>
                  <a:lnTo>
                    <a:pt x="1045" y="367948"/>
                  </a:lnTo>
                  <a:lnTo>
                    <a:pt x="0" y="380560"/>
                  </a:lnTo>
                  <a:lnTo>
                    <a:pt x="73" y="392819"/>
                  </a:lnTo>
                  <a:lnTo>
                    <a:pt x="1087" y="404678"/>
                  </a:lnTo>
                  <a:lnTo>
                    <a:pt x="2830" y="416183"/>
                  </a:lnTo>
                  <a:lnTo>
                    <a:pt x="5116" y="427401"/>
                  </a:lnTo>
                  <a:lnTo>
                    <a:pt x="7954" y="438241"/>
                  </a:lnTo>
                  <a:lnTo>
                    <a:pt x="11537" y="448456"/>
                  </a:lnTo>
                  <a:lnTo>
                    <a:pt x="15910" y="457940"/>
                  </a:lnTo>
                  <a:lnTo>
                    <a:pt x="20982" y="466106"/>
                  </a:lnTo>
                  <a:lnTo>
                    <a:pt x="26612" y="471849"/>
                  </a:lnTo>
                  <a:lnTo>
                    <a:pt x="32659" y="474774"/>
                  </a:lnTo>
                  <a:lnTo>
                    <a:pt x="39007" y="474957"/>
                  </a:lnTo>
                  <a:lnTo>
                    <a:pt x="45568" y="472577"/>
                  </a:lnTo>
                  <a:lnTo>
                    <a:pt x="52272" y="468011"/>
                  </a:lnTo>
                  <a:lnTo>
                    <a:pt x="58908" y="461559"/>
                  </a:lnTo>
                  <a:lnTo>
                    <a:pt x="65137" y="453350"/>
                  </a:lnTo>
                  <a:lnTo>
                    <a:pt x="70804" y="443614"/>
                  </a:lnTo>
                  <a:lnTo>
                    <a:pt x="75761" y="432657"/>
                  </a:lnTo>
                  <a:lnTo>
                    <a:pt x="79792" y="420779"/>
                  </a:lnTo>
                  <a:lnTo>
                    <a:pt x="82878" y="408239"/>
                  </a:lnTo>
                  <a:lnTo>
                    <a:pt x="85307" y="395395"/>
                  </a:lnTo>
                  <a:lnTo>
                    <a:pt x="87561" y="382700"/>
                  </a:lnTo>
                  <a:lnTo>
                    <a:pt x="89930" y="370370"/>
                  </a:lnTo>
                  <a:lnTo>
                    <a:pt x="92354" y="357955"/>
                  </a:lnTo>
                  <a:lnTo>
                    <a:pt x="94529" y="344480"/>
                  </a:lnTo>
                  <a:lnTo>
                    <a:pt x="96285" y="329494"/>
                  </a:lnTo>
                  <a:lnTo>
                    <a:pt x="97446" y="313511"/>
                  </a:lnTo>
                  <a:lnTo>
                    <a:pt x="97768" y="297697"/>
                  </a:lnTo>
                  <a:lnTo>
                    <a:pt x="97206" y="282714"/>
                  </a:lnTo>
                  <a:lnTo>
                    <a:pt x="96031" y="268230"/>
                  </a:lnTo>
                  <a:lnTo>
                    <a:pt x="94711" y="253226"/>
                  </a:lnTo>
                  <a:lnTo>
                    <a:pt x="93528" y="237146"/>
                  </a:lnTo>
                  <a:lnTo>
                    <a:pt x="92414" y="220396"/>
                  </a:lnTo>
                  <a:lnTo>
                    <a:pt x="91059" y="204052"/>
                  </a:lnTo>
                  <a:lnTo>
                    <a:pt x="89301" y="188711"/>
                  </a:lnTo>
                  <a:lnTo>
                    <a:pt x="87290" y="174155"/>
                  </a:lnTo>
                  <a:lnTo>
                    <a:pt x="85393" y="159634"/>
                  </a:lnTo>
                  <a:lnTo>
                    <a:pt x="83815" y="144690"/>
                  </a:lnTo>
                  <a:lnTo>
                    <a:pt x="82433" y="129519"/>
                  </a:lnTo>
                  <a:lnTo>
                    <a:pt x="80899" y="114773"/>
                  </a:lnTo>
                  <a:lnTo>
                    <a:pt x="79014" y="100806"/>
                  </a:lnTo>
                  <a:lnTo>
                    <a:pt x="76748" y="87493"/>
                  </a:lnTo>
                  <a:lnTo>
                    <a:pt x="74149" y="74412"/>
                  </a:lnTo>
                  <a:lnTo>
                    <a:pt x="71286" y="61286"/>
                  </a:lnTo>
                  <a:lnTo>
                    <a:pt x="68227" y="48165"/>
                  </a:lnTo>
                  <a:lnTo>
                    <a:pt x="65028" y="35342"/>
                  </a:lnTo>
                  <a:lnTo>
                    <a:pt x="61725" y="22994"/>
                  </a:lnTo>
                  <a:lnTo>
                    <a:pt x="58163" y="11944"/>
                  </a:lnTo>
                  <a:lnTo>
                    <a:pt x="53268" y="3884"/>
                  </a:lnTo>
                  <a:lnTo>
                    <a:pt x="47015" y="0"/>
                  </a:lnTo>
                  <a:lnTo>
                    <a:pt x="41410" y="524"/>
                  </a:lnTo>
                  <a:lnTo>
                    <a:pt x="37096" y="4815"/>
                  </a:lnTo>
                  <a:lnTo>
                    <a:pt x="33973" y="12168"/>
                  </a:lnTo>
                  <a:lnTo>
                    <a:pt x="31777" y="22109"/>
                  </a:lnTo>
                  <a:lnTo>
                    <a:pt x="30264" y="34157"/>
                  </a:lnTo>
                  <a:lnTo>
                    <a:pt x="29400" y="47986"/>
                  </a:lnTo>
                  <a:lnTo>
                    <a:pt x="29344" y="63476"/>
                  </a:lnTo>
                  <a:lnTo>
                    <a:pt x="30121" y="80419"/>
                  </a:lnTo>
                  <a:lnTo>
                    <a:pt x="31626" y="98526"/>
                  </a:lnTo>
                  <a:lnTo>
                    <a:pt x="33707" y="117513"/>
                  </a:lnTo>
                  <a:lnTo>
                    <a:pt x="36219" y="137125"/>
                  </a:lnTo>
                  <a:lnTo>
                    <a:pt x="39041" y="156683"/>
                  </a:lnTo>
                  <a:lnTo>
                    <a:pt x="42081" y="175130"/>
                  </a:lnTo>
                  <a:lnTo>
                    <a:pt x="45272" y="191991"/>
                  </a:lnTo>
                  <a:lnTo>
                    <a:pt x="48567" y="207787"/>
                  </a:lnTo>
                  <a:lnTo>
                    <a:pt x="51932" y="223696"/>
                  </a:lnTo>
                  <a:lnTo>
                    <a:pt x="55344" y="240394"/>
                  </a:lnTo>
                  <a:lnTo>
                    <a:pt x="58789" y="257563"/>
                  </a:lnTo>
                  <a:lnTo>
                    <a:pt x="62255" y="274189"/>
                  </a:lnTo>
                  <a:lnTo>
                    <a:pt x="65735" y="289716"/>
                  </a:lnTo>
                  <a:lnTo>
                    <a:pt x="69225" y="304228"/>
                  </a:lnTo>
                  <a:lnTo>
                    <a:pt x="72721" y="318187"/>
                  </a:lnTo>
                  <a:lnTo>
                    <a:pt x="76223" y="331939"/>
                  </a:lnTo>
                  <a:lnTo>
                    <a:pt x="79726" y="345496"/>
                  </a:lnTo>
                  <a:lnTo>
                    <a:pt x="83232" y="358620"/>
                  </a:lnTo>
                  <a:lnTo>
                    <a:pt x="86739" y="371191"/>
                  </a:lnTo>
                  <a:lnTo>
                    <a:pt x="90288" y="383175"/>
                  </a:lnTo>
                  <a:lnTo>
                    <a:pt x="94413" y="395924"/>
                  </a:lnTo>
                  <a:lnTo>
                    <a:pt x="100594" y="412794"/>
                  </a:lnTo>
                  <a:lnTo>
                    <a:pt x="111300" y="439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88030" y="4706552"/>
              <a:ext cx="159743" cy="182642"/>
            </a:xfrm>
            <a:custGeom>
              <a:avLst/>
              <a:gdLst/>
              <a:ahLst/>
              <a:cxnLst/>
              <a:rect l="0" t="0" r="0" b="0"/>
              <a:pathLst>
                <a:path w="159743" h="182642">
                  <a:moveTo>
                    <a:pt x="1814" y="83914"/>
                  </a:moveTo>
                  <a:lnTo>
                    <a:pt x="13549" y="80980"/>
                  </a:lnTo>
                  <a:lnTo>
                    <a:pt x="24678" y="78198"/>
                  </a:lnTo>
                  <a:lnTo>
                    <a:pt x="36272" y="75294"/>
                  </a:lnTo>
                  <a:lnTo>
                    <a:pt x="48260" y="72081"/>
                  </a:lnTo>
                  <a:lnTo>
                    <a:pt x="60272" y="68267"/>
                  </a:lnTo>
                  <a:lnTo>
                    <a:pt x="72056" y="63741"/>
                  </a:lnTo>
                  <a:lnTo>
                    <a:pt x="82892" y="58231"/>
                  </a:lnTo>
                  <a:lnTo>
                    <a:pt x="91567" y="51247"/>
                  </a:lnTo>
                  <a:lnTo>
                    <a:pt x="97604" y="42669"/>
                  </a:lnTo>
                  <a:lnTo>
                    <a:pt x="100857" y="33164"/>
                  </a:lnTo>
                  <a:lnTo>
                    <a:pt x="101160" y="23939"/>
                  </a:lnTo>
                  <a:lnTo>
                    <a:pt x="98734" y="15677"/>
                  </a:lnTo>
                  <a:lnTo>
                    <a:pt x="94057" y="8847"/>
                  </a:lnTo>
                  <a:lnTo>
                    <a:pt x="87656" y="3941"/>
                  </a:lnTo>
                  <a:lnTo>
                    <a:pt x="79990" y="1025"/>
                  </a:lnTo>
                  <a:lnTo>
                    <a:pt x="71425" y="0"/>
                  </a:lnTo>
                  <a:lnTo>
                    <a:pt x="62233" y="809"/>
                  </a:lnTo>
                  <a:lnTo>
                    <a:pt x="52618" y="3239"/>
                  </a:lnTo>
                  <a:lnTo>
                    <a:pt x="43045" y="7137"/>
                  </a:lnTo>
                  <a:lnTo>
                    <a:pt x="34223" y="12493"/>
                  </a:lnTo>
                  <a:lnTo>
                    <a:pt x="26475" y="19167"/>
                  </a:lnTo>
                  <a:lnTo>
                    <a:pt x="19781" y="26917"/>
                  </a:lnTo>
                  <a:lnTo>
                    <a:pt x="13969" y="35490"/>
                  </a:lnTo>
                  <a:lnTo>
                    <a:pt x="8844" y="44672"/>
                  </a:lnTo>
                  <a:lnTo>
                    <a:pt x="4553" y="54617"/>
                  </a:lnTo>
                  <a:lnTo>
                    <a:pt x="1566" y="65809"/>
                  </a:lnTo>
                  <a:lnTo>
                    <a:pt x="42" y="78408"/>
                  </a:lnTo>
                  <a:lnTo>
                    <a:pt x="0" y="91953"/>
                  </a:lnTo>
                  <a:lnTo>
                    <a:pt x="1491" y="105585"/>
                  </a:lnTo>
                  <a:lnTo>
                    <a:pt x="4386" y="118784"/>
                  </a:lnTo>
                  <a:lnTo>
                    <a:pt x="8431" y="131239"/>
                  </a:lnTo>
                  <a:lnTo>
                    <a:pt x="13354" y="142677"/>
                  </a:lnTo>
                  <a:lnTo>
                    <a:pt x="18930" y="153060"/>
                  </a:lnTo>
                  <a:lnTo>
                    <a:pt x="25298" y="162201"/>
                  </a:lnTo>
                  <a:lnTo>
                    <a:pt x="32936" y="169678"/>
                  </a:lnTo>
                  <a:lnTo>
                    <a:pt x="41998" y="175410"/>
                  </a:lnTo>
                  <a:lnTo>
                    <a:pt x="52187" y="179448"/>
                  </a:lnTo>
                  <a:lnTo>
                    <a:pt x="62943" y="181802"/>
                  </a:lnTo>
                  <a:lnTo>
                    <a:pt x="73877" y="182641"/>
                  </a:lnTo>
                  <a:lnTo>
                    <a:pt x="84641" y="182087"/>
                  </a:lnTo>
                  <a:lnTo>
                    <a:pt x="94862" y="180130"/>
                  </a:lnTo>
                  <a:lnTo>
                    <a:pt x="104398" y="176890"/>
                  </a:lnTo>
                  <a:lnTo>
                    <a:pt x="113292" y="172599"/>
                  </a:lnTo>
                  <a:lnTo>
                    <a:pt x="121660" y="167502"/>
                  </a:lnTo>
                  <a:lnTo>
                    <a:pt x="129618" y="161825"/>
                  </a:lnTo>
                  <a:lnTo>
                    <a:pt x="136973" y="156043"/>
                  </a:lnTo>
                  <a:lnTo>
                    <a:pt x="143944" y="150316"/>
                  </a:lnTo>
                  <a:lnTo>
                    <a:pt x="151147" y="144144"/>
                  </a:lnTo>
                  <a:lnTo>
                    <a:pt x="159742" y="136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70442" y="4672549"/>
              <a:ext cx="190541" cy="254788"/>
            </a:xfrm>
            <a:custGeom>
              <a:avLst/>
              <a:gdLst/>
              <a:ahLst/>
              <a:cxnLst/>
              <a:rect l="0" t="0" r="0" b="0"/>
              <a:pathLst>
                <a:path w="190541" h="254788">
                  <a:moveTo>
                    <a:pt x="145785" y="23160"/>
                  </a:moveTo>
                  <a:lnTo>
                    <a:pt x="136984" y="17359"/>
                  </a:lnTo>
                  <a:lnTo>
                    <a:pt x="128638" y="12435"/>
                  </a:lnTo>
                  <a:lnTo>
                    <a:pt x="119939" y="7942"/>
                  </a:lnTo>
                  <a:lnTo>
                    <a:pt x="110818" y="4067"/>
                  </a:lnTo>
                  <a:lnTo>
                    <a:pt x="101323" y="1350"/>
                  </a:lnTo>
                  <a:lnTo>
                    <a:pt x="91531" y="0"/>
                  </a:lnTo>
                  <a:lnTo>
                    <a:pt x="81517" y="71"/>
                  </a:lnTo>
                  <a:lnTo>
                    <a:pt x="71343" y="1637"/>
                  </a:lnTo>
                  <a:lnTo>
                    <a:pt x="61061" y="4580"/>
                  </a:lnTo>
                  <a:lnTo>
                    <a:pt x="50870" y="8657"/>
                  </a:lnTo>
                  <a:lnTo>
                    <a:pt x="41101" y="13602"/>
                  </a:lnTo>
                  <a:lnTo>
                    <a:pt x="31904" y="19191"/>
                  </a:lnTo>
                  <a:lnTo>
                    <a:pt x="23424" y="25569"/>
                  </a:lnTo>
                  <a:lnTo>
                    <a:pt x="15874" y="33213"/>
                  </a:lnTo>
                  <a:lnTo>
                    <a:pt x="9291" y="42280"/>
                  </a:lnTo>
                  <a:lnTo>
                    <a:pt x="4040" y="52471"/>
                  </a:lnTo>
                  <a:lnTo>
                    <a:pt x="868" y="63229"/>
                  </a:lnTo>
                  <a:lnTo>
                    <a:pt x="0" y="74160"/>
                  </a:lnTo>
                  <a:lnTo>
                    <a:pt x="1367" y="84752"/>
                  </a:lnTo>
                  <a:lnTo>
                    <a:pt x="4868" y="94325"/>
                  </a:lnTo>
                  <a:lnTo>
                    <a:pt x="10226" y="102604"/>
                  </a:lnTo>
                  <a:lnTo>
                    <a:pt x="17229" y="109499"/>
                  </a:lnTo>
                  <a:lnTo>
                    <a:pt x="25815" y="114922"/>
                  </a:lnTo>
                  <a:lnTo>
                    <a:pt x="35804" y="118975"/>
                  </a:lnTo>
                  <a:lnTo>
                    <a:pt x="46762" y="121733"/>
                  </a:lnTo>
                  <a:lnTo>
                    <a:pt x="58109" y="123153"/>
                  </a:lnTo>
                  <a:lnTo>
                    <a:pt x="69479" y="123343"/>
                  </a:lnTo>
                  <a:lnTo>
                    <a:pt x="80723" y="122847"/>
                  </a:lnTo>
                  <a:lnTo>
                    <a:pt x="91806" y="122517"/>
                  </a:lnTo>
                  <a:lnTo>
                    <a:pt x="102742" y="122820"/>
                  </a:lnTo>
                  <a:lnTo>
                    <a:pt x="113562" y="123859"/>
                  </a:lnTo>
                  <a:lnTo>
                    <a:pt x="124294" y="125552"/>
                  </a:lnTo>
                  <a:lnTo>
                    <a:pt x="134958" y="127782"/>
                  </a:lnTo>
                  <a:lnTo>
                    <a:pt x="145410" y="130906"/>
                  </a:lnTo>
                  <a:lnTo>
                    <a:pt x="155355" y="135737"/>
                  </a:lnTo>
                  <a:lnTo>
                    <a:pt x="164665" y="142581"/>
                  </a:lnTo>
                  <a:lnTo>
                    <a:pt x="173052" y="151279"/>
                  </a:lnTo>
                  <a:lnTo>
                    <a:pt x="180007" y="161483"/>
                  </a:lnTo>
                  <a:lnTo>
                    <a:pt x="185377" y="172820"/>
                  </a:lnTo>
                  <a:lnTo>
                    <a:pt x="189000" y="184651"/>
                  </a:lnTo>
                  <a:lnTo>
                    <a:pt x="190540" y="196118"/>
                  </a:lnTo>
                  <a:lnTo>
                    <a:pt x="190015" y="206780"/>
                  </a:lnTo>
                  <a:lnTo>
                    <a:pt x="187563" y="216409"/>
                  </a:lnTo>
                  <a:lnTo>
                    <a:pt x="183258" y="224812"/>
                  </a:lnTo>
                  <a:lnTo>
                    <a:pt x="177325" y="232015"/>
                  </a:lnTo>
                  <a:lnTo>
                    <a:pt x="169920" y="238041"/>
                  </a:lnTo>
                  <a:lnTo>
                    <a:pt x="161055" y="242807"/>
                  </a:lnTo>
                  <a:lnTo>
                    <a:pt x="150867" y="246387"/>
                  </a:lnTo>
                  <a:lnTo>
                    <a:pt x="139434" y="248981"/>
                  </a:lnTo>
                  <a:lnTo>
                    <a:pt x="126704" y="250815"/>
                  </a:lnTo>
                  <a:lnTo>
                    <a:pt x="112782" y="252089"/>
                  </a:lnTo>
                  <a:lnTo>
                    <a:pt x="98253" y="252965"/>
                  </a:lnTo>
                  <a:lnTo>
                    <a:pt x="82458" y="253658"/>
                  </a:lnTo>
                  <a:lnTo>
                    <a:pt x="61776" y="254230"/>
                  </a:lnTo>
                  <a:lnTo>
                    <a:pt x="29972" y="254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5" name="Straight Connector 94"/>
          <p:cNvCxnSpPr/>
          <p:nvPr/>
        </p:nvCxnSpPr>
        <p:spPr>
          <a:xfrm>
            <a:off x="4558839" y="157927"/>
            <a:ext cx="0" cy="607494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/>
          <p:cNvGrpSpPr/>
          <p:nvPr/>
        </p:nvGrpSpPr>
        <p:grpSpPr>
          <a:xfrm>
            <a:off x="4727295" y="380954"/>
            <a:ext cx="3811317" cy="665371"/>
            <a:chOff x="4727295" y="380954"/>
            <a:chExt cx="3811317" cy="665371"/>
          </a:xfrm>
        </p:grpSpPr>
        <p:sp>
          <p:nvSpPr>
            <p:cNvPr id="96" name="Freeform 95"/>
            <p:cNvSpPr/>
            <p:nvPr/>
          </p:nvSpPr>
          <p:spPr>
            <a:xfrm>
              <a:off x="4727295" y="621181"/>
              <a:ext cx="242156" cy="92516"/>
            </a:xfrm>
            <a:custGeom>
              <a:avLst/>
              <a:gdLst/>
              <a:ahLst/>
              <a:cxnLst/>
              <a:rect l="0" t="0" r="0" b="0"/>
              <a:pathLst>
                <a:path w="242156" h="92516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0" y="23847"/>
                  </a:lnTo>
                  <a:lnTo>
                    <a:pt x="15520" y="31281"/>
                  </a:lnTo>
                  <a:lnTo>
                    <a:pt x="21001" y="39108"/>
                  </a:lnTo>
                  <a:lnTo>
                    <a:pt x="26936" y="47482"/>
                  </a:lnTo>
                  <a:lnTo>
                    <a:pt x="33371" y="56226"/>
                  </a:lnTo>
                  <a:lnTo>
                    <a:pt x="40517" y="64940"/>
                  </a:lnTo>
                  <a:lnTo>
                    <a:pt x="48434" y="73380"/>
                  </a:lnTo>
                  <a:lnTo>
                    <a:pt x="57038" y="80995"/>
                  </a:lnTo>
                  <a:lnTo>
                    <a:pt x="66192" y="86891"/>
                  </a:lnTo>
                  <a:lnTo>
                    <a:pt x="75758" y="90734"/>
                  </a:lnTo>
                  <a:lnTo>
                    <a:pt x="85622" y="92515"/>
                  </a:lnTo>
                  <a:lnTo>
                    <a:pt x="95697" y="92280"/>
                  </a:lnTo>
                  <a:lnTo>
                    <a:pt x="105913" y="90267"/>
                  </a:lnTo>
                  <a:lnTo>
                    <a:pt x="116060" y="86664"/>
                  </a:lnTo>
                  <a:lnTo>
                    <a:pt x="125800" y="81514"/>
                  </a:lnTo>
                  <a:lnTo>
                    <a:pt x="134982" y="74985"/>
                  </a:lnTo>
                  <a:lnTo>
                    <a:pt x="143622" y="67504"/>
                  </a:lnTo>
                  <a:lnTo>
                    <a:pt x="151812" y="59645"/>
                  </a:lnTo>
                  <a:lnTo>
                    <a:pt x="159660" y="51783"/>
                  </a:lnTo>
                  <a:lnTo>
                    <a:pt x="167424" y="44558"/>
                  </a:lnTo>
                  <a:lnTo>
                    <a:pt x="175484" y="38923"/>
                  </a:lnTo>
                  <a:lnTo>
                    <a:pt x="184018" y="35255"/>
                  </a:lnTo>
                  <a:lnTo>
                    <a:pt x="192870" y="33591"/>
                  </a:lnTo>
                  <a:lnTo>
                    <a:pt x="201660" y="33905"/>
                  </a:lnTo>
                  <a:lnTo>
                    <a:pt x="210154" y="35961"/>
                  </a:lnTo>
                  <a:lnTo>
                    <a:pt x="218002" y="39299"/>
                  </a:lnTo>
                  <a:lnTo>
                    <a:pt x="225423" y="43766"/>
                  </a:lnTo>
                  <a:lnTo>
                    <a:pt x="233065" y="50865"/>
                  </a:lnTo>
                  <a:lnTo>
                    <a:pt x="242155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53679" y="434631"/>
              <a:ext cx="294799" cy="470820"/>
            </a:xfrm>
            <a:custGeom>
              <a:avLst/>
              <a:gdLst/>
              <a:ahLst/>
              <a:cxnLst/>
              <a:rect l="0" t="0" r="0" b="0"/>
              <a:pathLst>
                <a:path w="294799" h="470820">
                  <a:moveTo>
                    <a:pt x="0" y="470819"/>
                  </a:moveTo>
                  <a:lnTo>
                    <a:pt x="67" y="459084"/>
                  </a:lnTo>
                  <a:lnTo>
                    <a:pt x="707" y="447955"/>
                  </a:lnTo>
                  <a:lnTo>
                    <a:pt x="2003" y="436357"/>
                  </a:lnTo>
                  <a:lnTo>
                    <a:pt x="3863" y="424196"/>
                  </a:lnTo>
                  <a:lnTo>
                    <a:pt x="6179" y="411536"/>
                  </a:lnTo>
                  <a:lnTo>
                    <a:pt x="8842" y="398480"/>
                  </a:lnTo>
                  <a:lnTo>
                    <a:pt x="11592" y="385128"/>
                  </a:lnTo>
                  <a:lnTo>
                    <a:pt x="14051" y="371563"/>
                  </a:lnTo>
                  <a:lnTo>
                    <a:pt x="16038" y="357843"/>
                  </a:lnTo>
                  <a:lnTo>
                    <a:pt x="17709" y="343851"/>
                  </a:lnTo>
                  <a:lnTo>
                    <a:pt x="19446" y="329313"/>
                  </a:lnTo>
                  <a:lnTo>
                    <a:pt x="21463" y="314121"/>
                  </a:lnTo>
                  <a:lnTo>
                    <a:pt x="23651" y="298324"/>
                  </a:lnTo>
                  <a:lnTo>
                    <a:pt x="25666" y="282034"/>
                  </a:lnTo>
                  <a:lnTo>
                    <a:pt x="27319" y="265375"/>
                  </a:lnTo>
                  <a:lnTo>
                    <a:pt x="28582" y="248611"/>
                  </a:lnTo>
                  <a:lnTo>
                    <a:pt x="29503" y="232130"/>
                  </a:lnTo>
                  <a:lnTo>
                    <a:pt x="30158" y="216121"/>
                  </a:lnTo>
                  <a:lnTo>
                    <a:pt x="30614" y="200591"/>
                  </a:lnTo>
                  <a:lnTo>
                    <a:pt x="30929" y="185469"/>
                  </a:lnTo>
                  <a:lnTo>
                    <a:pt x="31147" y="170669"/>
                  </a:lnTo>
                  <a:lnTo>
                    <a:pt x="31466" y="156271"/>
                  </a:lnTo>
                  <a:lnTo>
                    <a:pt x="32212" y="142515"/>
                  </a:lnTo>
                  <a:lnTo>
                    <a:pt x="33543" y="129536"/>
                  </a:lnTo>
                  <a:lnTo>
                    <a:pt x="35845" y="119199"/>
                  </a:lnTo>
                  <a:lnTo>
                    <a:pt x="39142" y="114568"/>
                  </a:lnTo>
                  <a:lnTo>
                    <a:pt x="42631" y="115845"/>
                  </a:lnTo>
                  <a:lnTo>
                    <a:pt x="46082" y="121527"/>
                  </a:lnTo>
                  <a:lnTo>
                    <a:pt x="49503" y="130140"/>
                  </a:lnTo>
                  <a:lnTo>
                    <a:pt x="52923" y="140482"/>
                  </a:lnTo>
                  <a:lnTo>
                    <a:pt x="56355" y="151571"/>
                  </a:lnTo>
                  <a:lnTo>
                    <a:pt x="59810" y="162852"/>
                  </a:lnTo>
                  <a:lnTo>
                    <a:pt x="63448" y="174244"/>
                  </a:lnTo>
                  <a:lnTo>
                    <a:pt x="67575" y="185978"/>
                  </a:lnTo>
                  <a:lnTo>
                    <a:pt x="72320" y="198170"/>
                  </a:lnTo>
                  <a:lnTo>
                    <a:pt x="77813" y="210481"/>
                  </a:lnTo>
                  <a:lnTo>
                    <a:pt x="84257" y="222224"/>
                  </a:lnTo>
                  <a:lnTo>
                    <a:pt x="91668" y="233031"/>
                  </a:lnTo>
                  <a:lnTo>
                    <a:pt x="99917" y="242238"/>
                  </a:lnTo>
                  <a:lnTo>
                    <a:pt x="108824" y="248753"/>
                  </a:lnTo>
                  <a:lnTo>
                    <a:pt x="118213" y="252229"/>
                  </a:lnTo>
                  <a:lnTo>
                    <a:pt x="127616" y="252628"/>
                  </a:lnTo>
                  <a:lnTo>
                    <a:pt x="136317" y="249870"/>
                  </a:lnTo>
                  <a:lnTo>
                    <a:pt x="143979" y="244243"/>
                  </a:lnTo>
                  <a:lnTo>
                    <a:pt x="150613" y="236436"/>
                  </a:lnTo>
                  <a:lnTo>
                    <a:pt x="156385" y="227312"/>
                  </a:lnTo>
                  <a:lnTo>
                    <a:pt x="161491" y="217484"/>
                  </a:lnTo>
                  <a:lnTo>
                    <a:pt x="166110" y="207297"/>
                  </a:lnTo>
                  <a:lnTo>
                    <a:pt x="170380" y="196934"/>
                  </a:lnTo>
                  <a:lnTo>
                    <a:pt x="174408" y="186480"/>
                  </a:lnTo>
                  <a:lnTo>
                    <a:pt x="178267" y="175815"/>
                  </a:lnTo>
                  <a:lnTo>
                    <a:pt x="182013" y="164655"/>
                  </a:lnTo>
                  <a:lnTo>
                    <a:pt x="185677" y="152877"/>
                  </a:lnTo>
                  <a:lnTo>
                    <a:pt x="189120" y="140353"/>
                  </a:lnTo>
                  <a:lnTo>
                    <a:pt x="192053" y="126881"/>
                  </a:lnTo>
                  <a:lnTo>
                    <a:pt x="194361" y="112448"/>
                  </a:lnTo>
                  <a:lnTo>
                    <a:pt x="196250" y="97349"/>
                  </a:lnTo>
                  <a:lnTo>
                    <a:pt x="198132" y="82067"/>
                  </a:lnTo>
                  <a:lnTo>
                    <a:pt x="200249" y="66902"/>
                  </a:lnTo>
                  <a:lnTo>
                    <a:pt x="202502" y="51957"/>
                  </a:lnTo>
                  <a:lnTo>
                    <a:pt x="204562" y="37237"/>
                  </a:lnTo>
                  <a:lnTo>
                    <a:pt x="206270" y="22747"/>
                  </a:lnTo>
                  <a:lnTo>
                    <a:pt x="208504" y="9968"/>
                  </a:lnTo>
                  <a:lnTo>
                    <a:pt x="212183" y="1940"/>
                  </a:lnTo>
                  <a:lnTo>
                    <a:pt x="216431" y="0"/>
                  </a:lnTo>
                  <a:lnTo>
                    <a:pt x="220338" y="3480"/>
                  </a:lnTo>
                  <a:lnTo>
                    <a:pt x="223518" y="11157"/>
                  </a:lnTo>
                  <a:lnTo>
                    <a:pt x="225930" y="22057"/>
                  </a:lnTo>
                  <a:lnTo>
                    <a:pt x="227686" y="35592"/>
                  </a:lnTo>
                  <a:lnTo>
                    <a:pt x="228934" y="51215"/>
                  </a:lnTo>
                  <a:lnTo>
                    <a:pt x="229971" y="67933"/>
                  </a:lnTo>
                  <a:lnTo>
                    <a:pt x="231213" y="84394"/>
                  </a:lnTo>
                  <a:lnTo>
                    <a:pt x="232866" y="99891"/>
                  </a:lnTo>
                  <a:lnTo>
                    <a:pt x="234793" y="114925"/>
                  </a:lnTo>
                  <a:lnTo>
                    <a:pt x="236626" y="130848"/>
                  </a:lnTo>
                  <a:lnTo>
                    <a:pt x="238158" y="148367"/>
                  </a:lnTo>
                  <a:lnTo>
                    <a:pt x="239507" y="166900"/>
                  </a:lnTo>
                  <a:lnTo>
                    <a:pt x="241019" y="184982"/>
                  </a:lnTo>
                  <a:lnTo>
                    <a:pt x="242883" y="201782"/>
                  </a:lnTo>
                  <a:lnTo>
                    <a:pt x="244965" y="217299"/>
                  </a:lnTo>
                  <a:lnTo>
                    <a:pt x="246909" y="232008"/>
                  </a:lnTo>
                  <a:lnTo>
                    <a:pt x="248519" y="246309"/>
                  </a:lnTo>
                  <a:lnTo>
                    <a:pt x="249922" y="260591"/>
                  </a:lnTo>
                  <a:lnTo>
                    <a:pt x="251471" y="275273"/>
                  </a:lnTo>
                  <a:lnTo>
                    <a:pt x="253364" y="290536"/>
                  </a:lnTo>
                  <a:lnTo>
                    <a:pt x="255637" y="306368"/>
                  </a:lnTo>
                  <a:lnTo>
                    <a:pt x="258241" y="322675"/>
                  </a:lnTo>
                  <a:lnTo>
                    <a:pt x="261107" y="339339"/>
                  </a:lnTo>
                  <a:lnTo>
                    <a:pt x="264168" y="355934"/>
                  </a:lnTo>
                  <a:lnTo>
                    <a:pt x="267368" y="371768"/>
                  </a:lnTo>
                  <a:lnTo>
                    <a:pt x="270667" y="386517"/>
                  </a:lnTo>
                  <a:lnTo>
                    <a:pt x="274074" y="399948"/>
                  </a:lnTo>
                  <a:lnTo>
                    <a:pt x="278088" y="413171"/>
                  </a:lnTo>
                  <a:lnTo>
                    <a:pt x="284179" y="428459"/>
                  </a:lnTo>
                  <a:lnTo>
                    <a:pt x="294798" y="449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32704" y="76858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5" y="72330"/>
                  </a:lnTo>
                  <a:lnTo>
                    <a:pt x="3736" y="85442"/>
                  </a:lnTo>
                  <a:lnTo>
                    <a:pt x="5563" y="99596"/>
                  </a:lnTo>
                  <a:lnTo>
                    <a:pt x="7717" y="1182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32704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40826" y="708122"/>
              <a:ext cx="148448" cy="228915"/>
            </a:xfrm>
            <a:custGeom>
              <a:avLst/>
              <a:gdLst/>
              <a:ahLst/>
              <a:cxnLst/>
              <a:rect l="0" t="0" r="0" b="0"/>
              <a:pathLst>
                <a:path w="148448" h="228915">
                  <a:moveTo>
                    <a:pt x="144563" y="7815"/>
                  </a:moveTo>
                  <a:lnTo>
                    <a:pt x="135694" y="4949"/>
                  </a:lnTo>
                  <a:lnTo>
                    <a:pt x="126707" y="2807"/>
                  </a:lnTo>
                  <a:lnTo>
                    <a:pt x="116717" y="1208"/>
                  </a:lnTo>
                  <a:lnTo>
                    <a:pt x="105909" y="200"/>
                  </a:lnTo>
                  <a:lnTo>
                    <a:pt x="94745" y="0"/>
                  </a:lnTo>
                  <a:lnTo>
                    <a:pt x="83541" y="660"/>
                  </a:lnTo>
                  <a:lnTo>
                    <a:pt x="72429" y="2244"/>
                  </a:lnTo>
                  <a:lnTo>
                    <a:pt x="61444" y="4905"/>
                  </a:lnTo>
                  <a:lnTo>
                    <a:pt x="50583" y="8621"/>
                  </a:lnTo>
                  <a:lnTo>
                    <a:pt x="39986" y="13234"/>
                  </a:lnTo>
                  <a:lnTo>
                    <a:pt x="29936" y="18547"/>
                  </a:lnTo>
                  <a:lnTo>
                    <a:pt x="20558" y="24387"/>
                  </a:lnTo>
                  <a:lnTo>
                    <a:pt x="12294" y="30934"/>
                  </a:lnTo>
                  <a:lnTo>
                    <a:pt x="5953" y="38693"/>
                  </a:lnTo>
                  <a:lnTo>
                    <a:pt x="1813" y="47827"/>
                  </a:lnTo>
                  <a:lnTo>
                    <a:pt x="0" y="57724"/>
                  </a:lnTo>
                  <a:lnTo>
                    <a:pt x="746" y="67220"/>
                  </a:lnTo>
                  <a:lnTo>
                    <a:pt x="3924" y="75672"/>
                  </a:lnTo>
                  <a:lnTo>
                    <a:pt x="9463" y="82801"/>
                  </a:lnTo>
                  <a:lnTo>
                    <a:pt x="17516" y="88440"/>
                  </a:lnTo>
                  <a:lnTo>
                    <a:pt x="27922" y="92676"/>
                  </a:lnTo>
                  <a:lnTo>
                    <a:pt x="39956" y="95911"/>
                  </a:lnTo>
                  <a:lnTo>
                    <a:pt x="52555" y="98721"/>
                  </a:lnTo>
                  <a:lnTo>
                    <a:pt x="65059" y="101479"/>
                  </a:lnTo>
                  <a:lnTo>
                    <a:pt x="77213" y="104508"/>
                  </a:lnTo>
                  <a:lnTo>
                    <a:pt x="88982" y="108154"/>
                  </a:lnTo>
                  <a:lnTo>
                    <a:pt x="100410" y="112538"/>
                  </a:lnTo>
                  <a:lnTo>
                    <a:pt x="111407" y="117602"/>
                  </a:lnTo>
                  <a:lnTo>
                    <a:pt x="121733" y="123218"/>
                  </a:lnTo>
                  <a:lnTo>
                    <a:pt x="131296" y="129256"/>
                  </a:lnTo>
                  <a:lnTo>
                    <a:pt x="139517" y="135767"/>
                  </a:lnTo>
                  <a:lnTo>
                    <a:pt x="145297" y="142969"/>
                  </a:lnTo>
                  <a:lnTo>
                    <a:pt x="148248" y="150920"/>
                  </a:lnTo>
                  <a:lnTo>
                    <a:pt x="148447" y="159378"/>
                  </a:lnTo>
                  <a:lnTo>
                    <a:pt x="146080" y="167901"/>
                  </a:lnTo>
                  <a:lnTo>
                    <a:pt x="141522" y="176226"/>
                  </a:lnTo>
                  <a:lnTo>
                    <a:pt x="135075" y="184273"/>
                  </a:lnTo>
                  <a:lnTo>
                    <a:pt x="126869" y="192056"/>
                  </a:lnTo>
                  <a:lnTo>
                    <a:pt x="117140" y="199615"/>
                  </a:lnTo>
                  <a:lnTo>
                    <a:pt x="106227" y="206699"/>
                  </a:lnTo>
                  <a:lnTo>
                    <a:pt x="93124" y="213458"/>
                  </a:lnTo>
                  <a:lnTo>
                    <a:pt x="73329" y="220487"/>
                  </a:lnTo>
                  <a:lnTo>
                    <a:pt x="39277" y="228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69616" y="694880"/>
              <a:ext cx="126177" cy="214851"/>
            </a:xfrm>
            <a:custGeom>
              <a:avLst/>
              <a:gdLst/>
              <a:ahLst/>
              <a:cxnLst/>
              <a:rect l="0" t="0" r="0" b="0"/>
              <a:pathLst>
                <a:path w="126177" h="214851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42" y="8621"/>
                  </a:lnTo>
                  <a:lnTo>
                    <a:pt x="70494" y="11834"/>
                  </a:lnTo>
                  <a:lnTo>
                    <a:pt x="61648" y="15647"/>
                  </a:lnTo>
                  <a:lnTo>
                    <a:pt x="53109" y="20164"/>
                  </a:lnTo>
                  <a:lnTo>
                    <a:pt x="44921" y="25328"/>
                  </a:lnTo>
                  <a:lnTo>
                    <a:pt x="37044" y="31016"/>
                  </a:lnTo>
                  <a:lnTo>
                    <a:pt x="29418" y="37105"/>
                  </a:lnTo>
                  <a:lnTo>
                    <a:pt x="22145" y="43651"/>
                  </a:lnTo>
                  <a:lnTo>
                    <a:pt x="15480" y="50876"/>
                  </a:lnTo>
                  <a:lnTo>
                    <a:pt x="9532" y="58839"/>
                  </a:lnTo>
                  <a:lnTo>
                    <a:pt x="4893" y="67135"/>
                  </a:lnTo>
                  <a:lnTo>
                    <a:pt x="2672" y="75017"/>
                  </a:lnTo>
                  <a:lnTo>
                    <a:pt x="3265" y="82089"/>
                  </a:lnTo>
                  <a:lnTo>
                    <a:pt x="6597" y="88141"/>
                  </a:lnTo>
                  <a:lnTo>
                    <a:pt x="12489" y="92982"/>
                  </a:lnTo>
                  <a:lnTo>
                    <a:pt x="20559" y="96647"/>
                  </a:lnTo>
                  <a:lnTo>
                    <a:pt x="30177" y="99482"/>
                  </a:lnTo>
                  <a:lnTo>
                    <a:pt x="40600" y="102015"/>
                  </a:lnTo>
                  <a:lnTo>
                    <a:pt x="51339" y="104585"/>
                  </a:lnTo>
                  <a:lnTo>
                    <a:pt x="62155" y="107485"/>
                  </a:lnTo>
                  <a:lnTo>
                    <a:pt x="72950" y="111044"/>
                  </a:lnTo>
                  <a:lnTo>
                    <a:pt x="83683" y="115374"/>
                  </a:lnTo>
                  <a:lnTo>
                    <a:pt x="94027" y="120572"/>
                  </a:lnTo>
                  <a:lnTo>
                    <a:pt x="103375" y="126810"/>
                  </a:lnTo>
                  <a:lnTo>
                    <a:pt x="111470" y="134080"/>
                  </a:lnTo>
                  <a:lnTo>
                    <a:pt x="118059" y="142232"/>
                  </a:lnTo>
                  <a:lnTo>
                    <a:pt x="122737" y="151073"/>
                  </a:lnTo>
                  <a:lnTo>
                    <a:pt x="125464" y="160422"/>
                  </a:lnTo>
                  <a:lnTo>
                    <a:pt x="126176" y="169969"/>
                  </a:lnTo>
                  <a:lnTo>
                    <a:pt x="124619" y="179298"/>
                  </a:lnTo>
                  <a:lnTo>
                    <a:pt x="120864" y="188190"/>
                  </a:lnTo>
                  <a:lnTo>
                    <a:pt x="115091" y="196295"/>
                  </a:lnTo>
                  <a:lnTo>
                    <a:pt x="107405" y="203061"/>
                  </a:lnTo>
                  <a:lnTo>
                    <a:pt x="98056" y="208309"/>
                  </a:lnTo>
                  <a:lnTo>
                    <a:pt x="87545" y="212019"/>
                  </a:lnTo>
                  <a:lnTo>
                    <a:pt x="76506" y="214151"/>
                  </a:lnTo>
                  <a:lnTo>
                    <a:pt x="65350" y="214850"/>
                  </a:lnTo>
                  <a:lnTo>
                    <a:pt x="54325" y="214537"/>
                  </a:lnTo>
                  <a:lnTo>
                    <a:pt x="42326" y="213779"/>
                  </a:lnTo>
                  <a:lnTo>
                    <a:pt x="26069" y="21251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90715" y="76858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01"/>
                  </a:lnTo>
                  <a:lnTo>
                    <a:pt x="8075" y="87227"/>
                  </a:lnTo>
                  <a:lnTo>
                    <a:pt x="9907" y="100780"/>
                  </a:lnTo>
                  <a:lnTo>
                    <a:pt x="13546" y="11888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80186" y="61065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09462" y="700801"/>
              <a:ext cx="142472" cy="194122"/>
            </a:xfrm>
            <a:custGeom>
              <a:avLst/>
              <a:gdLst/>
              <a:ahLst/>
              <a:cxnLst/>
              <a:rect l="0" t="0" r="0" b="0"/>
              <a:pathLst>
                <a:path w="142472" h="194122">
                  <a:moveTo>
                    <a:pt x="133937" y="4608"/>
                  </a:moveTo>
                  <a:lnTo>
                    <a:pt x="125135" y="1808"/>
                  </a:lnTo>
                  <a:lnTo>
                    <a:pt x="116789" y="306"/>
                  </a:lnTo>
                  <a:lnTo>
                    <a:pt x="108090" y="0"/>
                  </a:lnTo>
                  <a:lnTo>
                    <a:pt x="98969" y="679"/>
                  </a:lnTo>
                  <a:lnTo>
                    <a:pt x="89474" y="2147"/>
                  </a:lnTo>
                  <a:lnTo>
                    <a:pt x="79682" y="4216"/>
                  </a:lnTo>
                  <a:lnTo>
                    <a:pt x="69668" y="6725"/>
                  </a:lnTo>
                  <a:lnTo>
                    <a:pt x="59494" y="9548"/>
                  </a:lnTo>
                  <a:lnTo>
                    <a:pt x="49212" y="12595"/>
                  </a:lnTo>
                  <a:lnTo>
                    <a:pt x="39021" y="15961"/>
                  </a:lnTo>
                  <a:lnTo>
                    <a:pt x="29252" y="19905"/>
                  </a:lnTo>
                  <a:lnTo>
                    <a:pt x="20065" y="24529"/>
                  </a:lnTo>
                  <a:lnTo>
                    <a:pt x="11930" y="29941"/>
                  </a:lnTo>
                  <a:lnTo>
                    <a:pt x="5677" y="36331"/>
                  </a:lnTo>
                  <a:lnTo>
                    <a:pt x="1600" y="43693"/>
                  </a:lnTo>
                  <a:lnTo>
                    <a:pt x="0" y="51399"/>
                  </a:lnTo>
                  <a:lnTo>
                    <a:pt x="1421" y="58345"/>
                  </a:lnTo>
                  <a:lnTo>
                    <a:pt x="5861" y="63972"/>
                  </a:lnTo>
                  <a:lnTo>
                    <a:pt x="12892" y="68238"/>
                  </a:lnTo>
                  <a:lnTo>
                    <a:pt x="21954" y="71341"/>
                  </a:lnTo>
                  <a:lnTo>
                    <a:pt x="32518" y="73542"/>
                  </a:lnTo>
                  <a:lnTo>
                    <a:pt x="43996" y="75243"/>
                  </a:lnTo>
                  <a:lnTo>
                    <a:pt x="55757" y="76942"/>
                  </a:lnTo>
                  <a:lnTo>
                    <a:pt x="67433" y="78915"/>
                  </a:lnTo>
                  <a:lnTo>
                    <a:pt x="78728" y="81398"/>
                  </a:lnTo>
                  <a:lnTo>
                    <a:pt x="89320" y="84670"/>
                  </a:lnTo>
                  <a:lnTo>
                    <a:pt x="99112" y="88799"/>
                  </a:lnTo>
                  <a:lnTo>
                    <a:pt x="108181" y="93690"/>
                  </a:lnTo>
                  <a:lnTo>
                    <a:pt x="116668" y="99189"/>
                  </a:lnTo>
                  <a:lnTo>
                    <a:pt x="124702" y="105150"/>
                  </a:lnTo>
                  <a:lnTo>
                    <a:pt x="131912" y="111609"/>
                  </a:lnTo>
                  <a:lnTo>
                    <a:pt x="137472" y="118775"/>
                  </a:lnTo>
                  <a:lnTo>
                    <a:pt x="141051" y="126703"/>
                  </a:lnTo>
                  <a:lnTo>
                    <a:pt x="142471" y="135145"/>
                  </a:lnTo>
                  <a:lnTo>
                    <a:pt x="141453" y="143657"/>
                  </a:lnTo>
                  <a:lnTo>
                    <a:pt x="138095" y="151971"/>
                  </a:lnTo>
                  <a:lnTo>
                    <a:pt x="132602" y="159840"/>
                  </a:lnTo>
                  <a:lnTo>
                    <a:pt x="125112" y="166972"/>
                  </a:lnTo>
                  <a:lnTo>
                    <a:pt x="115894" y="173281"/>
                  </a:lnTo>
                  <a:lnTo>
                    <a:pt x="105301" y="178685"/>
                  </a:lnTo>
                  <a:lnTo>
                    <a:pt x="93676" y="183025"/>
                  </a:lnTo>
                  <a:lnTo>
                    <a:pt x="81318" y="186317"/>
                  </a:lnTo>
                  <a:lnTo>
                    <a:pt x="68862" y="188721"/>
                  </a:lnTo>
                  <a:lnTo>
                    <a:pt x="55960" y="190686"/>
                  </a:lnTo>
                  <a:lnTo>
                    <a:pt x="40365" y="192387"/>
                  </a:lnTo>
                  <a:lnTo>
                    <a:pt x="18123" y="194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38155" y="663295"/>
              <a:ext cx="144488" cy="221099"/>
            </a:xfrm>
            <a:custGeom>
              <a:avLst/>
              <a:gdLst/>
              <a:ahLst/>
              <a:cxnLst/>
              <a:rect l="0" t="0" r="0" b="0"/>
              <a:pathLst>
                <a:path w="144488" h="221099">
                  <a:moveTo>
                    <a:pt x="105285" y="0"/>
                  </a:moveTo>
                  <a:lnTo>
                    <a:pt x="96483" y="2934"/>
                  </a:lnTo>
                  <a:lnTo>
                    <a:pt x="88137" y="5716"/>
                  </a:lnTo>
                  <a:lnTo>
                    <a:pt x="79443" y="8620"/>
                  </a:lnTo>
                  <a:lnTo>
                    <a:pt x="70495" y="11833"/>
                  </a:lnTo>
                  <a:lnTo>
                    <a:pt x="61648" y="15646"/>
                  </a:lnTo>
                  <a:lnTo>
                    <a:pt x="53109" y="20164"/>
                  </a:lnTo>
                  <a:lnTo>
                    <a:pt x="44922" y="25327"/>
                  </a:lnTo>
                  <a:lnTo>
                    <a:pt x="37044" y="31015"/>
                  </a:lnTo>
                  <a:lnTo>
                    <a:pt x="29418" y="37104"/>
                  </a:lnTo>
                  <a:lnTo>
                    <a:pt x="22145" y="43650"/>
                  </a:lnTo>
                  <a:lnTo>
                    <a:pt x="15480" y="50876"/>
                  </a:lnTo>
                  <a:lnTo>
                    <a:pt x="9531" y="58838"/>
                  </a:lnTo>
                  <a:lnTo>
                    <a:pt x="4893" y="67134"/>
                  </a:lnTo>
                  <a:lnTo>
                    <a:pt x="2672" y="75017"/>
                  </a:lnTo>
                  <a:lnTo>
                    <a:pt x="3265" y="82089"/>
                  </a:lnTo>
                  <a:lnTo>
                    <a:pt x="6598" y="88141"/>
                  </a:lnTo>
                  <a:lnTo>
                    <a:pt x="12490" y="92982"/>
                  </a:lnTo>
                  <a:lnTo>
                    <a:pt x="20564" y="96642"/>
                  </a:lnTo>
                  <a:lnTo>
                    <a:pt x="30354" y="99304"/>
                  </a:lnTo>
                  <a:lnTo>
                    <a:pt x="41425" y="101189"/>
                  </a:lnTo>
                  <a:lnTo>
                    <a:pt x="53414" y="102505"/>
                  </a:lnTo>
                  <a:lnTo>
                    <a:pt x="65883" y="103580"/>
                  </a:lnTo>
                  <a:lnTo>
                    <a:pt x="78325" y="104843"/>
                  </a:lnTo>
                  <a:lnTo>
                    <a:pt x="90465" y="106517"/>
                  </a:lnTo>
                  <a:lnTo>
                    <a:pt x="102075" y="108796"/>
                  </a:lnTo>
                  <a:lnTo>
                    <a:pt x="112879" y="111929"/>
                  </a:lnTo>
                  <a:lnTo>
                    <a:pt x="122801" y="115974"/>
                  </a:lnTo>
                  <a:lnTo>
                    <a:pt x="131447" y="121149"/>
                  </a:lnTo>
                  <a:lnTo>
                    <a:pt x="138053" y="127903"/>
                  </a:lnTo>
                  <a:lnTo>
                    <a:pt x="142379" y="136328"/>
                  </a:lnTo>
                  <a:lnTo>
                    <a:pt x="144487" y="145901"/>
                  </a:lnTo>
                  <a:lnTo>
                    <a:pt x="144473" y="155703"/>
                  </a:lnTo>
                  <a:lnTo>
                    <a:pt x="142604" y="165174"/>
                  </a:lnTo>
                  <a:lnTo>
                    <a:pt x="138928" y="173971"/>
                  </a:lnTo>
                  <a:lnTo>
                    <a:pt x="133196" y="181799"/>
                  </a:lnTo>
                  <a:lnTo>
                    <a:pt x="125455" y="188615"/>
                  </a:lnTo>
                  <a:lnTo>
                    <a:pt x="116005" y="194547"/>
                  </a:lnTo>
                  <a:lnTo>
                    <a:pt x="105221" y="199781"/>
                  </a:lnTo>
                  <a:lnTo>
                    <a:pt x="93450" y="204490"/>
                  </a:lnTo>
                  <a:lnTo>
                    <a:pt x="80971" y="208656"/>
                  </a:lnTo>
                  <a:lnTo>
                    <a:pt x="67995" y="212083"/>
                  </a:lnTo>
                  <a:lnTo>
                    <a:pt x="54696" y="214723"/>
                  </a:lnTo>
                  <a:lnTo>
                    <a:pt x="41787" y="216670"/>
                  </a:lnTo>
                  <a:lnTo>
                    <a:pt x="29268" y="218271"/>
                  </a:lnTo>
                  <a:lnTo>
                    <a:pt x="16041" y="21966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93553" y="736994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088"/>
                  </a:lnTo>
                  <a:lnTo>
                    <a:pt x="1897" y="75583"/>
                  </a:lnTo>
                  <a:lnTo>
                    <a:pt x="3394" y="88506"/>
                  </a:lnTo>
                  <a:lnTo>
                    <a:pt x="5273" y="104106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90839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86153" y="671677"/>
              <a:ext cx="124110" cy="374648"/>
            </a:xfrm>
            <a:custGeom>
              <a:avLst/>
              <a:gdLst/>
              <a:ahLst/>
              <a:cxnLst/>
              <a:rect l="0" t="0" r="0" b="0"/>
              <a:pathLst>
                <a:path w="124110" h="374648">
                  <a:moveTo>
                    <a:pt x="9971" y="75846"/>
                  </a:moveTo>
                  <a:lnTo>
                    <a:pt x="12838" y="87581"/>
                  </a:lnTo>
                  <a:lnTo>
                    <a:pt x="14980" y="98710"/>
                  </a:lnTo>
                  <a:lnTo>
                    <a:pt x="16588" y="110308"/>
                  </a:lnTo>
                  <a:lnTo>
                    <a:pt x="17941" y="122469"/>
                  </a:lnTo>
                  <a:lnTo>
                    <a:pt x="19438" y="135130"/>
                  </a:lnTo>
                  <a:lnTo>
                    <a:pt x="21288" y="148181"/>
                  </a:lnTo>
                  <a:lnTo>
                    <a:pt x="23528" y="161360"/>
                  </a:lnTo>
                  <a:lnTo>
                    <a:pt x="26110" y="174277"/>
                  </a:lnTo>
                  <a:lnTo>
                    <a:pt x="28958" y="186743"/>
                  </a:lnTo>
                  <a:lnTo>
                    <a:pt x="32008" y="198910"/>
                  </a:lnTo>
                  <a:lnTo>
                    <a:pt x="35201" y="211152"/>
                  </a:lnTo>
                  <a:lnTo>
                    <a:pt x="38494" y="223687"/>
                  </a:lnTo>
                  <a:lnTo>
                    <a:pt x="41857" y="236566"/>
                  </a:lnTo>
                  <a:lnTo>
                    <a:pt x="45267" y="249751"/>
                  </a:lnTo>
                  <a:lnTo>
                    <a:pt x="48706" y="263181"/>
                  </a:lnTo>
                  <a:lnTo>
                    <a:pt x="51998" y="276794"/>
                  </a:lnTo>
                  <a:lnTo>
                    <a:pt x="54830" y="290539"/>
                  </a:lnTo>
                  <a:lnTo>
                    <a:pt x="57066" y="304377"/>
                  </a:lnTo>
                  <a:lnTo>
                    <a:pt x="58736" y="318280"/>
                  </a:lnTo>
                  <a:lnTo>
                    <a:pt x="59940" y="332226"/>
                  </a:lnTo>
                  <a:lnTo>
                    <a:pt x="60779" y="346175"/>
                  </a:lnTo>
                  <a:lnTo>
                    <a:pt x="61001" y="359131"/>
                  </a:lnTo>
                  <a:lnTo>
                    <a:pt x="59424" y="369119"/>
                  </a:lnTo>
                  <a:lnTo>
                    <a:pt x="55754" y="374558"/>
                  </a:lnTo>
                  <a:lnTo>
                    <a:pt x="51449" y="374647"/>
                  </a:lnTo>
                  <a:lnTo>
                    <a:pt x="47160" y="369955"/>
                  </a:lnTo>
                  <a:lnTo>
                    <a:pt x="43032" y="361671"/>
                  </a:lnTo>
                  <a:lnTo>
                    <a:pt x="39068" y="351087"/>
                  </a:lnTo>
                  <a:lnTo>
                    <a:pt x="35236" y="339132"/>
                  </a:lnTo>
                  <a:lnTo>
                    <a:pt x="31503" y="326533"/>
                  </a:lnTo>
                  <a:lnTo>
                    <a:pt x="27839" y="313928"/>
                  </a:lnTo>
                  <a:lnTo>
                    <a:pt x="24225" y="301626"/>
                  </a:lnTo>
                  <a:lnTo>
                    <a:pt x="20644" y="289382"/>
                  </a:lnTo>
                  <a:lnTo>
                    <a:pt x="17087" y="276545"/>
                  </a:lnTo>
                  <a:lnTo>
                    <a:pt x="13550" y="262788"/>
                  </a:lnTo>
                  <a:lnTo>
                    <a:pt x="10191" y="248103"/>
                  </a:lnTo>
                  <a:lnTo>
                    <a:pt x="7316" y="232632"/>
                  </a:lnTo>
                  <a:lnTo>
                    <a:pt x="5050" y="216553"/>
                  </a:lnTo>
                  <a:lnTo>
                    <a:pt x="3360" y="200026"/>
                  </a:lnTo>
                  <a:lnTo>
                    <a:pt x="2142" y="183179"/>
                  </a:lnTo>
                  <a:lnTo>
                    <a:pt x="1286" y="166109"/>
                  </a:lnTo>
                  <a:lnTo>
                    <a:pt x="693" y="148885"/>
                  </a:lnTo>
                  <a:lnTo>
                    <a:pt x="287" y="131555"/>
                  </a:lnTo>
                  <a:lnTo>
                    <a:pt x="15" y="114163"/>
                  </a:lnTo>
                  <a:lnTo>
                    <a:pt x="0" y="97060"/>
                  </a:lnTo>
                  <a:lnTo>
                    <a:pt x="524" y="80874"/>
                  </a:lnTo>
                  <a:lnTo>
                    <a:pt x="1698" y="65882"/>
                  </a:lnTo>
                  <a:lnTo>
                    <a:pt x="3639" y="52188"/>
                  </a:lnTo>
                  <a:lnTo>
                    <a:pt x="6546" y="39901"/>
                  </a:lnTo>
                  <a:lnTo>
                    <a:pt x="10439" y="28941"/>
                  </a:lnTo>
                  <a:lnTo>
                    <a:pt x="15511" y="19410"/>
                  </a:lnTo>
                  <a:lnTo>
                    <a:pt x="22197" y="11671"/>
                  </a:lnTo>
                  <a:lnTo>
                    <a:pt x="30582" y="5767"/>
                  </a:lnTo>
                  <a:lnTo>
                    <a:pt x="40297" y="1784"/>
                  </a:lnTo>
                  <a:lnTo>
                    <a:pt x="50727" y="0"/>
                  </a:lnTo>
                  <a:lnTo>
                    <a:pt x="61438" y="361"/>
                  </a:lnTo>
                  <a:lnTo>
                    <a:pt x="72051" y="2704"/>
                  </a:lnTo>
                  <a:lnTo>
                    <a:pt x="82170" y="6935"/>
                  </a:lnTo>
                  <a:lnTo>
                    <a:pt x="91633" y="12820"/>
                  </a:lnTo>
                  <a:lnTo>
                    <a:pt x="100307" y="20192"/>
                  </a:lnTo>
                  <a:lnTo>
                    <a:pt x="107996" y="29035"/>
                  </a:lnTo>
                  <a:lnTo>
                    <a:pt x="114676" y="39199"/>
                  </a:lnTo>
                  <a:lnTo>
                    <a:pt x="119993" y="50276"/>
                  </a:lnTo>
                  <a:lnTo>
                    <a:pt x="123211" y="61704"/>
                  </a:lnTo>
                  <a:lnTo>
                    <a:pt x="124109" y="73124"/>
                  </a:lnTo>
                  <a:lnTo>
                    <a:pt x="122762" y="84231"/>
                  </a:lnTo>
                  <a:lnTo>
                    <a:pt x="119275" y="94690"/>
                  </a:lnTo>
                  <a:lnTo>
                    <a:pt x="113931" y="104386"/>
                  </a:lnTo>
                  <a:lnTo>
                    <a:pt x="107107" y="113218"/>
                  </a:lnTo>
                  <a:lnTo>
                    <a:pt x="99173" y="121013"/>
                  </a:lnTo>
                  <a:lnTo>
                    <a:pt x="90441" y="127777"/>
                  </a:lnTo>
                  <a:lnTo>
                    <a:pt x="81216" y="133707"/>
                  </a:lnTo>
                  <a:lnTo>
                    <a:pt x="70705" y="139779"/>
                  </a:lnTo>
                  <a:lnTo>
                    <a:pt x="55752" y="147648"/>
                  </a:lnTo>
                  <a:lnTo>
                    <a:pt x="31028" y="160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67507" y="673522"/>
              <a:ext cx="118134" cy="345921"/>
            </a:xfrm>
            <a:custGeom>
              <a:avLst/>
              <a:gdLst/>
              <a:ahLst/>
              <a:cxnLst/>
              <a:rect l="0" t="0" r="0" b="0"/>
              <a:pathLst>
                <a:path w="118134" h="345921">
                  <a:moveTo>
                    <a:pt x="18130" y="137172"/>
                  </a:moveTo>
                  <a:lnTo>
                    <a:pt x="18197" y="151707"/>
                  </a:lnTo>
                  <a:lnTo>
                    <a:pt x="18837" y="164337"/>
                  </a:lnTo>
                  <a:lnTo>
                    <a:pt x="20129" y="176247"/>
                  </a:lnTo>
                  <a:lnTo>
                    <a:pt x="21816" y="187902"/>
                  </a:lnTo>
                  <a:lnTo>
                    <a:pt x="23484" y="199742"/>
                  </a:lnTo>
                  <a:lnTo>
                    <a:pt x="24901" y="211982"/>
                  </a:lnTo>
                  <a:lnTo>
                    <a:pt x="26173" y="224651"/>
                  </a:lnTo>
                  <a:lnTo>
                    <a:pt x="27631" y="237689"/>
                  </a:lnTo>
                  <a:lnTo>
                    <a:pt x="29465" y="251018"/>
                  </a:lnTo>
                  <a:lnTo>
                    <a:pt x="31696" y="264563"/>
                  </a:lnTo>
                  <a:lnTo>
                    <a:pt x="34273" y="278261"/>
                  </a:lnTo>
                  <a:lnTo>
                    <a:pt x="37115" y="292068"/>
                  </a:lnTo>
                  <a:lnTo>
                    <a:pt x="39990" y="305949"/>
                  </a:lnTo>
                  <a:lnTo>
                    <a:pt x="42534" y="319881"/>
                  </a:lnTo>
                  <a:lnTo>
                    <a:pt x="44544" y="333745"/>
                  </a:lnTo>
                  <a:lnTo>
                    <a:pt x="45009" y="343916"/>
                  </a:lnTo>
                  <a:lnTo>
                    <a:pt x="43309" y="345920"/>
                  </a:lnTo>
                  <a:lnTo>
                    <a:pt x="40717" y="341209"/>
                  </a:lnTo>
                  <a:lnTo>
                    <a:pt x="37800" y="332157"/>
                  </a:lnTo>
                  <a:lnTo>
                    <a:pt x="34709" y="320665"/>
                  </a:lnTo>
                  <a:lnTo>
                    <a:pt x="31499" y="307895"/>
                  </a:lnTo>
                  <a:lnTo>
                    <a:pt x="28200" y="294314"/>
                  </a:lnTo>
                  <a:lnTo>
                    <a:pt x="24837" y="279938"/>
                  </a:lnTo>
                  <a:lnTo>
                    <a:pt x="21434" y="264794"/>
                  </a:lnTo>
                  <a:lnTo>
                    <a:pt x="18166" y="248833"/>
                  </a:lnTo>
                  <a:lnTo>
                    <a:pt x="15351" y="231886"/>
                  </a:lnTo>
                  <a:lnTo>
                    <a:pt x="13121" y="213970"/>
                  </a:lnTo>
                  <a:lnTo>
                    <a:pt x="11286" y="195716"/>
                  </a:lnTo>
                  <a:lnTo>
                    <a:pt x="9438" y="178226"/>
                  </a:lnTo>
                  <a:lnTo>
                    <a:pt x="7347" y="162055"/>
                  </a:lnTo>
                  <a:lnTo>
                    <a:pt x="5109" y="147080"/>
                  </a:lnTo>
                  <a:lnTo>
                    <a:pt x="3060" y="132795"/>
                  </a:lnTo>
                  <a:lnTo>
                    <a:pt x="1389" y="118813"/>
                  </a:lnTo>
                  <a:lnTo>
                    <a:pt x="284" y="104928"/>
                  </a:lnTo>
                  <a:lnTo>
                    <a:pt x="0" y="91052"/>
                  </a:lnTo>
                  <a:lnTo>
                    <a:pt x="597" y="77155"/>
                  </a:lnTo>
                  <a:lnTo>
                    <a:pt x="2134" y="63396"/>
                  </a:lnTo>
                  <a:lnTo>
                    <a:pt x="4761" y="50084"/>
                  </a:lnTo>
                  <a:lnTo>
                    <a:pt x="8464" y="37368"/>
                  </a:lnTo>
                  <a:lnTo>
                    <a:pt x="13407" y="25713"/>
                  </a:lnTo>
                  <a:lnTo>
                    <a:pt x="20006" y="15943"/>
                  </a:lnTo>
                  <a:lnTo>
                    <a:pt x="28327" y="8348"/>
                  </a:lnTo>
                  <a:lnTo>
                    <a:pt x="37829" y="3063"/>
                  </a:lnTo>
                  <a:lnTo>
                    <a:pt x="47584" y="324"/>
                  </a:lnTo>
                  <a:lnTo>
                    <a:pt x="57030" y="0"/>
                  </a:lnTo>
                  <a:lnTo>
                    <a:pt x="65979" y="1695"/>
                  </a:lnTo>
                  <a:lnTo>
                    <a:pt x="74441" y="4950"/>
                  </a:lnTo>
                  <a:lnTo>
                    <a:pt x="82496" y="9358"/>
                  </a:lnTo>
                  <a:lnTo>
                    <a:pt x="90075" y="14753"/>
                  </a:lnTo>
                  <a:lnTo>
                    <a:pt x="96954" y="21197"/>
                  </a:lnTo>
                  <a:lnTo>
                    <a:pt x="103062" y="28650"/>
                  </a:lnTo>
                  <a:lnTo>
                    <a:pt x="108319" y="37281"/>
                  </a:lnTo>
                  <a:lnTo>
                    <a:pt x="112552" y="47518"/>
                  </a:lnTo>
                  <a:lnTo>
                    <a:pt x="115761" y="59434"/>
                  </a:lnTo>
                  <a:lnTo>
                    <a:pt x="117762" y="72335"/>
                  </a:lnTo>
                  <a:lnTo>
                    <a:pt x="118133" y="84994"/>
                  </a:lnTo>
                  <a:lnTo>
                    <a:pt x="116783" y="96720"/>
                  </a:lnTo>
                  <a:lnTo>
                    <a:pt x="113759" y="107199"/>
                  </a:lnTo>
                  <a:lnTo>
                    <a:pt x="109062" y="116239"/>
                  </a:lnTo>
                  <a:lnTo>
                    <a:pt x="102866" y="123913"/>
                  </a:lnTo>
                  <a:lnTo>
                    <a:pt x="95454" y="130609"/>
                  </a:lnTo>
                  <a:lnTo>
                    <a:pt x="87115" y="136896"/>
                  </a:lnTo>
                  <a:lnTo>
                    <a:pt x="78117" y="143128"/>
                  </a:lnTo>
                  <a:lnTo>
                    <a:pt x="69111" y="149156"/>
                  </a:lnTo>
                  <a:lnTo>
                    <a:pt x="60257" y="155011"/>
                  </a:lnTo>
                  <a:lnTo>
                    <a:pt x="50783" y="161214"/>
                  </a:lnTo>
                  <a:lnTo>
                    <a:pt x="39187" y="168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88392" y="694880"/>
              <a:ext cx="10819" cy="157929"/>
            </a:xfrm>
            <a:custGeom>
              <a:avLst/>
              <a:gdLst/>
              <a:ahLst/>
              <a:cxnLst/>
              <a:rect l="0" t="0" r="0" b="0"/>
              <a:pathLst>
                <a:path w="10819" h="157929">
                  <a:moveTo>
                    <a:pt x="7815" y="0"/>
                  </a:moveTo>
                  <a:lnTo>
                    <a:pt x="4947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5" y="70261"/>
                  </a:lnTo>
                  <a:lnTo>
                    <a:pt x="2067" y="81787"/>
                  </a:lnTo>
                  <a:lnTo>
                    <a:pt x="4079" y="93056"/>
                  </a:lnTo>
                  <a:lnTo>
                    <a:pt x="6533" y="104106"/>
                  </a:lnTo>
                  <a:lnTo>
                    <a:pt x="8956" y="114727"/>
                  </a:lnTo>
                  <a:lnTo>
                    <a:pt x="10708" y="125601"/>
                  </a:lnTo>
                  <a:lnTo>
                    <a:pt x="10818" y="138804"/>
                  </a:lnTo>
                  <a:lnTo>
                    <a:pt x="781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75150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59461" y="473782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379026"/>
                  </a:moveTo>
                  <a:lnTo>
                    <a:pt x="28651" y="370157"/>
                  </a:lnTo>
                  <a:lnTo>
                    <a:pt x="25869" y="361171"/>
                  </a:lnTo>
                  <a:lnTo>
                    <a:pt x="22979" y="351180"/>
                  </a:lnTo>
                  <a:lnTo>
                    <a:pt x="20284" y="340372"/>
                  </a:lnTo>
                  <a:lnTo>
                    <a:pt x="18417" y="329209"/>
                  </a:lnTo>
                  <a:lnTo>
                    <a:pt x="17654" y="317999"/>
                  </a:lnTo>
                  <a:lnTo>
                    <a:pt x="17795" y="306714"/>
                  </a:lnTo>
                  <a:lnTo>
                    <a:pt x="18347" y="295081"/>
                  </a:lnTo>
                  <a:lnTo>
                    <a:pt x="18973" y="282958"/>
                  </a:lnTo>
                  <a:lnTo>
                    <a:pt x="19356" y="270190"/>
                  </a:lnTo>
                  <a:lnTo>
                    <a:pt x="19149" y="256547"/>
                  </a:lnTo>
                  <a:lnTo>
                    <a:pt x="18227" y="241993"/>
                  </a:lnTo>
                  <a:lnTo>
                    <a:pt x="16809" y="226641"/>
                  </a:lnTo>
                  <a:lnTo>
                    <a:pt x="15326" y="210657"/>
                  </a:lnTo>
                  <a:lnTo>
                    <a:pt x="14034" y="194202"/>
                  </a:lnTo>
                  <a:lnTo>
                    <a:pt x="12846" y="177407"/>
                  </a:lnTo>
                  <a:lnTo>
                    <a:pt x="11443" y="160374"/>
                  </a:lnTo>
                  <a:lnTo>
                    <a:pt x="9652" y="143179"/>
                  </a:lnTo>
                  <a:lnTo>
                    <a:pt x="7619" y="126040"/>
                  </a:lnTo>
                  <a:lnTo>
                    <a:pt x="5708" y="109299"/>
                  </a:lnTo>
                  <a:lnTo>
                    <a:pt x="4124" y="93116"/>
                  </a:lnTo>
                  <a:lnTo>
                    <a:pt x="2906" y="77499"/>
                  </a:lnTo>
                  <a:lnTo>
                    <a:pt x="1882" y="60552"/>
                  </a:lnTo>
                  <a:lnTo>
                    <a:pt x="965" y="37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54176" y="380954"/>
              <a:ext cx="389555" cy="545554"/>
            </a:xfrm>
            <a:custGeom>
              <a:avLst/>
              <a:gdLst/>
              <a:ahLst/>
              <a:cxnLst/>
              <a:rect l="0" t="0" r="0" b="0"/>
              <a:pathLst>
                <a:path w="389555" h="545554">
                  <a:moveTo>
                    <a:pt x="0" y="19128"/>
                  </a:moveTo>
                  <a:lnTo>
                    <a:pt x="8868" y="13395"/>
                  </a:lnTo>
                  <a:lnTo>
                    <a:pt x="17855" y="9111"/>
                  </a:lnTo>
                  <a:lnTo>
                    <a:pt x="27851" y="5905"/>
                  </a:lnTo>
                  <a:lnTo>
                    <a:pt x="38831" y="3544"/>
                  </a:lnTo>
                  <a:lnTo>
                    <a:pt x="50642" y="1847"/>
                  </a:lnTo>
                  <a:lnTo>
                    <a:pt x="63100" y="656"/>
                  </a:lnTo>
                  <a:lnTo>
                    <a:pt x="76038" y="0"/>
                  </a:lnTo>
                  <a:lnTo>
                    <a:pt x="89319" y="80"/>
                  </a:lnTo>
                  <a:lnTo>
                    <a:pt x="102847" y="947"/>
                  </a:lnTo>
                  <a:lnTo>
                    <a:pt x="116707" y="2511"/>
                  </a:lnTo>
                  <a:lnTo>
                    <a:pt x="131157" y="4631"/>
                  </a:lnTo>
                  <a:lnTo>
                    <a:pt x="146285" y="7173"/>
                  </a:lnTo>
                  <a:lnTo>
                    <a:pt x="161870" y="10184"/>
                  </a:lnTo>
                  <a:lnTo>
                    <a:pt x="177485" y="13884"/>
                  </a:lnTo>
                  <a:lnTo>
                    <a:pt x="192872" y="18340"/>
                  </a:lnTo>
                  <a:lnTo>
                    <a:pt x="207799" y="23638"/>
                  </a:lnTo>
                  <a:lnTo>
                    <a:pt x="221976" y="29951"/>
                  </a:lnTo>
                  <a:lnTo>
                    <a:pt x="235321" y="37275"/>
                  </a:lnTo>
                  <a:lnTo>
                    <a:pt x="247755" y="45465"/>
                  </a:lnTo>
                  <a:lnTo>
                    <a:pt x="259121" y="54333"/>
                  </a:lnTo>
                  <a:lnTo>
                    <a:pt x="269432" y="63704"/>
                  </a:lnTo>
                  <a:lnTo>
                    <a:pt x="278680" y="73436"/>
                  </a:lnTo>
                  <a:lnTo>
                    <a:pt x="286755" y="83421"/>
                  </a:lnTo>
                  <a:lnTo>
                    <a:pt x="293703" y="93586"/>
                  </a:lnTo>
                  <a:lnTo>
                    <a:pt x="299539" y="104039"/>
                  </a:lnTo>
                  <a:lnTo>
                    <a:pt x="304169" y="115049"/>
                  </a:lnTo>
                  <a:lnTo>
                    <a:pt x="307652" y="126714"/>
                  </a:lnTo>
                  <a:lnTo>
                    <a:pt x="310008" y="138820"/>
                  </a:lnTo>
                  <a:lnTo>
                    <a:pt x="311150" y="150947"/>
                  </a:lnTo>
                  <a:lnTo>
                    <a:pt x="311136" y="162844"/>
                  </a:lnTo>
                  <a:lnTo>
                    <a:pt x="309992" y="174443"/>
                  </a:lnTo>
                  <a:lnTo>
                    <a:pt x="307629" y="185765"/>
                  </a:lnTo>
                  <a:lnTo>
                    <a:pt x="304114" y="196857"/>
                  </a:lnTo>
                  <a:lnTo>
                    <a:pt x="299635" y="207611"/>
                  </a:lnTo>
                  <a:lnTo>
                    <a:pt x="294412" y="217766"/>
                  </a:lnTo>
                  <a:lnTo>
                    <a:pt x="288642" y="227229"/>
                  </a:lnTo>
                  <a:lnTo>
                    <a:pt x="282481" y="236060"/>
                  </a:lnTo>
                  <a:lnTo>
                    <a:pt x="276046" y="244378"/>
                  </a:lnTo>
                  <a:lnTo>
                    <a:pt x="269418" y="252304"/>
                  </a:lnTo>
                  <a:lnTo>
                    <a:pt x="262492" y="259781"/>
                  </a:lnTo>
                  <a:lnTo>
                    <a:pt x="255004" y="266583"/>
                  </a:lnTo>
                  <a:lnTo>
                    <a:pt x="246857" y="272646"/>
                  </a:lnTo>
                  <a:lnTo>
                    <a:pt x="238265" y="278210"/>
                  </a:lnTo>
                  <a:lnTo>
                    <a:pt x="229652" y="283714"/>
                  </a:lnTo>
                  <a:lnTo>
                    <a:pt x="221281" y="289424"/>
                  </a:lnTo>
                  <a:lnTo>
                    <a:pt x="213711" y="295583"/>
                  </a:lnTo>
                  <a:lnTo>
                    <a:pt x="207846" y="302483"/>
                  </a:lnTo>
                  <a:lnTo>
                    <a:pt x="204023" y="310204"/>
                  </a:lnTo>
                  <a:lnTo>
                    <a:pt x="202256" y="318661"/>
                  </a:lnTo>
                  <a:lnTo>
                    <a:pt x="202500" y="327709"/>
                  </a:lnTo>
                  <a:lnTo>
                    <a:pt x="204510" y="337210"/>
                  </a:lnTo>
                  <a:lnTo>
                    <a:pt x="207771" y="347369"/>
                  </a:lnTo>
                  <a:lnTo>
                    <a:pt x="211627" y="358705"/>
                  </a:lnTo>
                  <a:lnTo>
                    <a:pt x="215661" y="371399"/>
                  </a:lnTo>
                  <a:lnTo>
                    <a:pt x="219837" y="385009"/>
                  </a:lnTo>
                  <a:lnTo>
                    <a:pt x="224401" y="398682"/>
                  </a:lnTo>
                  <a:lnTo>
                    <a:pt x="229471" y="411915"/>
                  </a:lnTo>
                  <a:lnTo>
                    <a:pt x="235030" y="424561"/>
                  </a:lnTo>
                  <a:lnTo>
                    <a:pt x="240995" y="436660"/>
                  </a:lnTo>
                  <a:lnTo>
                    <a:pt x="247270" y="448310"/>
                  </a:lnTo>
                  <a:lnTo>
                    <a:pt x="253773" y="459455"/>
                  </a:lnTo>
                  <a:lnTo>
                    <a:pt x="260439" y="469881"/>
                  </a:lnTo>
                  <a:lnTo>
                    <a:pt x="267222" y="479525"/>
                  </a:lnTo>
                  <a:lnTo>
                    <a:pt x="274251" y="488309"/>
                  </a:lnTo>
                  <a:lnTo>
                    <a:pt x="281809" y="496063"/>
                  </a:lnTo>
                  <a:lnTo>
                    <a:pt x="290007" y="502803"/>
                  </a:lnTo>
                  <a:lnTo>
                    <a:pt x="298803" y="508837"/>
                  </a:lnTo>
                  <a:lnTo>
                    <a:pt x="308085" y="514665"/>
                  </a:lnTo>
                  <a:lnTo>
                    <a:pt x="317737" y="520582"/>
                  </a:lnTo>
                  <a:lnTo>
                    <a:pt x="327782" y="526395"/>
                  </a:lnTo>
                  <a:lnTo>
                    <a:pt x="339680" y="532080"/>
                  </a:lnTo>
                  <a:lnTo>
                    <a:pt x="357827" y="538144"/>
                  </a:lnTo>
                  <a:lnTo>
                    <a:pt x="389554" y="545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881232" y="779108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58"/>
                  </a:lnTo>
                  <a:lnTo>
                    <a:pt x="512" y="46578"/>
                  </a:lnTo>
                  <a:lnTo>
                    <a:pt x="1384" y="60598"/>
                  </a:lnTo>
                  <a:lnTo>
                    <a:pt x="2691" y="81108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85845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70073" y="705409"/>
              <a:ext cx="105285" cy="164391"/>
            </a:xfrm>
            <a:custGeom>
              <a:avLst/>
              <a:gdLst/>
              <a:ahLst/>
              <a:cxnLst/>
              <a:rect l="0" t="0" r="0" b="0"/>
              <a:pathLst>
                <a:path w="105285" h="164391">
                  <a:moveTo>
                    <a:pt x="0" y="63171"/>
                  </a:moveTo>
                  <a:lnTo>
                    <a:pt x="2933" y="71972"/>
                  </a:lnTo>
                  <a:lnTo>
                    <a:pt x="5715" y="80319"/>
                  </a:lnTo>
                  <a:lnTo>
                    <a:pt x="8620" y="89018"/>
                  </a:lnTo>
                  <a:lnTo>
                    <a:pt x="11832" y="98138"/>
                  </a:lnTo>
                  <a:lnTo>
                    <a:pt x="15646" y="107633"/>
                  </a:lnTo>
                  <a:lnTo>
                    <a:pt x="20163" y="117426"/>
                  </a:lnTo>
                  <a:lnTo>
                    <a:pt x="25326" y="127439"/>
                  </a:lnTo>
                  <a:lnTo>
                    <a:pt x="31014" y="137613"/>
                  </a:lnTo>
                  <a:lnTo>
                    <a:pt x="37094" y="147872"/>
                  </a:lnTo>
                  <a:lnTo>
                    <a:pt x="43313" y="157183"/>
                  </a:lnTo>
                  <a:lnTo>
                    <a:pt x="49868" y="163093"/>
                  </a:lnTo>
                  <a:lnTo>
                    <a:pt x="56671" y="164390"/>
                  </a:lnTo>
                  <a:lnTo>
                    <a:pt x="62629" y="162012"/>
                  </a:lnTo>
                  <a:lnTo>
                    <a:pt x="67691" y="157028"/>
                  </a:lnTo>
                  <a:lnTo>
                    <a:pt x="71977" y="150082"/>
                  </a:lnTo>
                  <a:lnTo>
                    <a:pt x="75414" y="141436"/>
                  </a:lnTo>
                  <a:lnTo>
                    <a:pt x="78028" y="131358"/>
                  </a:lnTo>
                  <a:lnTo>
                    <a:pt x="80105" y="120317"/>
                  </a:lnTo>
                  <a:lnTo>
                    <a:pt x="82106" y="108903"/>
                  </a:lnTo>
                  <a:lnTo>
                    <a:pt x="84302" y="97477"/>
                  </a:lnTo>
                  <a:lnTo>
                    <a:pt x="86777" y="86024"/>
                  </a:lnTo>
                  <a:lnTo>
                    <a:pt x="89515" y="74267"/>
                  </a:lnTo>
                  <a:lnTo>
                    <a:pt x="92466" y="62073"/>
                  </a:lnTo>
                  <a:lnTo>
                    <a:pt x="95426" y="49859"/>
                  </a:lnTo>
                  <a:lnTo>
                    <a:pt x="98338" y="37211"/>
                  </a:lnTo>
                  <a:lnTo>
                    <a:pt x="101459" y="21897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135993" y="705160"/>
              <a:ext cx="118876" cy="160008"/>
            </a:xfrm>
            <a:custGeom>
              <a:avLst/>
              <a:gdLst/>
              <a:ahLst/>
              <a:cxnLst/>
              <a:rect l="0" t="0" r="0" b="0"/>
              <a:pathLst>
                <a:path w="118876" h="160008">
                  <a:moveTo>
                    <a:pt x="2535" y="42363"/>
                  </a:moveTo>
                  <a:lnTo>
                    <a:pt x="8470" y="48231"/>
                  </a:lnTo>
                  <a:lnTo>
                    <a:pt x="14675" y="53795"/>
                  </a:lnTo>
                  <a:lnTo>
                    <a:pt x="21774" y="59585"/>
                  </a:lnTo>
                  <a:lnTo>
                    <a:pt x="29888" y="65320"/>
                  </a:lnTo>
                  <a:lnTo>
                    <a:pt x="39183" y="70353"/>
                  </a:lnTo>
                  <a:lnTo>
                    <a:pt x="49622" y="74366"/>
                  </a:lnTo>
                  <a:lnTo>
                    <a:pt x="60701" y="77045"/>
                  </a:lnTo>
                  <a:lnTo>
                    <a:pt x="71591" y="77938"/>
                  </a:lnTo>
                  <a:lnTo>
                    <a:pt x="81828" y="76972"/>
                  </a:lnTo>
                  <a:lnTo>
                    <a:pt x="91157" y="74221"/>
                  </a:lnTo>
                  <a:lnTo>
                    <a:pt x="99349" y="69716"/>
                  </a:lnTo>
                  <a:lnTo>
                    <a:pt x="106403" y="63652"/>
                  </a:lnTo>
                  <a:lnTo>
                    <a:pt x="112157" y="56329"/>
                  </a:lnTo>
                  <a:lnTo>
                    <a:pt x="116208" y="48052"/>
                  </a:lnTo>
                  <a:lnTo>
                    <a:pt x="118482" y="39090"/>
                  </a:lnTo>
                  <a:lnTo>
                    <a:pt x="118875" y="29974"/>
                  </a:lnTo>
                  <a:lnTo>
                    <a:pt x="117094" y="21467"/>
                  </a:lnTo>
                  <a:lnTo>
                    <a:pt x="113187" y="13944"/>
                  </a:lnTo>
                  <a:lnTo>
                    <a:pt x="107311" y="7743"/>
                  </a:lnTo>
                  <a:lnTo>
                    <a:pt x="99554" y="3326"/>
                  </a:lnTo>
                  <a:lnTo>
                    <a:pt x="90158" y="769"/>
                  </a:lnTo>
                  <a:lnTo>
                    <a:pt x="79616" y="0"/>
                  </a:lnTo>
                  <a:lnTo>
                    <a:pt x="68555" y="989"/>
                  </a:lnTo>
                  <a:lnTo>
                    <a:pt x="57385" y="3543"/>
                  </a:lnTo>
                  <a:lnTo>
                    <a:pt x="46447" y="7525"/>
                  </a:lnTo>
                  <a:lnTo>
                    <a:pt x="36101" y="12939"/>
                  </a:lnTo>
                  <a:lnTo>
                    <a:pt x="26488" y="19656"/>
                  </a:lnTo>
                  <a:lnTo>
                    <a:pt x="17880" y="27605"/>
                  </a:lnTo>
                  <a:lnTo>
                    <a:pt x="10767" y="36843"/>
                  </a:lnTo>
                  <a:lnTo>
                    <a:pt x="5288" y="47272"/>
                  </a:lnTo>
                  <a:lnTo>
                    <a:pt x="1591" y="58359"/>
                  </a:lnTo>
                  <a:lnTo>
                    <a:pt x="0" y="69260"/>
                  </a:lnTo>
                  <a:lnTo>
                    <a:pt x="486" y="79518"/>
                  </a:lnTo>
                  <a:lnTo>
                    <a:pt x="2743" y="89201"/>
                  </a:lnTo>
                  <a:lnTo>
                    <a:pt x="6383" y="98697"/>
                  </a:lnTo>
                  <a:lnTo>
                    <a:pt x="11053" y="108263"/>
                  </a:lnTo>
                  <a:lnTo>
                    <a:pt x="16626" y="117672"/>
                  </a:lnTo>
                  <a:lnTo>
                    <a:pt x="23188" y="126318"/>
                  </a:lnTo>
                  <a:lnTo>
                    <a:pt x="30713" y="133914"/>
                  </a:lnTo>
                  <a:lnTo>
                    <a:pt x="39052" y="140491"/>
                  </a:lnTo>
                  <a:lnTo>
                    <a:pt x="48029" y="146217"/>
                  </a:lnTo>
                  <a:lnTo>
                    <a:pt x="57471" y="151281"/>
                  </a:lnTo>
                  <a:lnTo>
                    <a:pt x="67176" y="155515"/>
                  </a:lnTo>
                  <a:lnTo>
                    <a:pt x="78066" y="158701"/>
                  </a:lnTo>
                  <a:lnTo>
                    <a:pt x="93327" y="160007"/>
                  </a:lnTo>
                  <a:lnTo>
                    <a:pt x="118349" y="158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328042" y="652766"/>
              <a:ext cx="210570" cy="218953"/>
            </a:xfrm>
            <a:custGeom>
              <a:avLst/>
              <a:gdLst/>
              <a:ahLst/>
              <a:cxnLst/>
              <a:rect l="0" t="0" r="0" b="0"/>
              <a:pathLst>
                <a:path w="210570" h="218953">
                  <a:moveTo>
                    <a:pt x="0" y="136871"/>
                  </a:moveTo>
                  <a:lnTo>
                    <a:pt x="5733" y="148606"/>
                  </a:lnTo>
                  <a:lnTo>
                    <a:pt x="10017" y="159735"/>
                  </a:lnTo>
                  <a:lnTo>
                    <a:pt x="13227" y="171329"/>
                  </a:lnTo>
                  <a:lnTo>
                    <a:pt x="15761" y="183317"/>
                  </a:lnTo>
                  <a:lnTo>
                    <a:pt x="18107" y="195329"/>
                  </a:lnTo>
                  <a:lnTo>
                    <a:pt x="20560" y="207063"/>
                  </a:lnTo>
                  <a:lnTo>
                    <a:pt x="23337" y="216031"/>
                  </a:lnTo>
                  <a:lnTo>
                    <a:pt x="25945" y="218952"/>
                  </a:lnTo>
                  <a:lnTo>
                    <a:pt x="27324" y="216397"/>
                  </a:lnTo>
                  <a:lnTo>
                    <a:pt x="27365" y="209946"/>
                  </a:lnTo>
                  <a:lnTo>
                    <a:pt x="26337" y="201062"/>
                  </a:lnTo>
                  <a:lnTo>
                    <a:pt x="24533" y="190949"/>
                  </a:lnTo>
                  <a:lnTo>
                    <a:pt x="22187" y="180320"/>
                  </a:lnTo>
                  <a:lnTo>
                    <a:pt x="19634" y="169363"/>
                  </a:lnTo>
                  <a:lnTo>
                    <a:pt x="17301" y="157919"/>
                  </a:lnTo>
                  <a:lnTo>
                    <a:pt x="15404" y="145916"/>
                  </a:lnTo>
                  <a:lnTo>
                    <a:pt x="14130" y="133561"/>
                  </a:lnTo>
                  <a:lnTo>
                    <a:pt x="13724" y="121256"/>
                  </a:lnTo>
                  <a:lnTo>
                    <a:pt x="14235" y="109234"/>
                  </a:lnTo>
                  <a:lnTo>
                    <a:pt x="15714" y="97549"/>
                  </a:lnTo>
                  <a:lnTo>
                    <a:pt x="18302" y="86169"/>
                  </a:lnTo>
                  <a:lnTo>
                    <a:pt x="21971" y="75042"/>
                  </a:lnTo>
                  <a:lnTo>
                    <a:pt x="26723" y="64434"/>
                  </a:lnTo>
                  <a:lnTo>
                    <a:pt x="32660" y="54909"/>
                  </a:lnTo>
                  <a:lnTo>
                    <a:pt x="39729" y="46687"/>
                  </a:lnTo>
                  <a:lnTo>
                    <a:pt x="47746" y="39673"/>
                  </a:lnTo>
                  <a:lnTo>
                    <a:pt x="56498" y="33646"/>
                  </a:lnTo>
                  <a:lnTo>
                    <a:pt x="65796" y="28373"/>
                  </a:lnTo>
                  <a:lnTo>
                    <a:pt x="75648" y="23812"/>
                  </a:lnTo>
                  <a:lnTo>
                    <a:pt x="86246" y="20113"/>
                  </a:lnTo>
                  <a:lnTo>
                    <a:pt x="97636" y="17283"/>
                  </a:lnTo>
                  <a:lnTo>
                    <a:pt x="109726" y="15041"/>
                  </a:lnTo>
                  <a:lnTo>
                    <a:pt x="122373" y="12921"/>
                  </a:lnTo>
                  <a:lnTo>
                    <a:pt x="135429" y="10644"/>
                  </a:lnTo>
                  <a:lnTo>
                    <a:pt x="148556" y="8274"/>
                  </a:lnTo>
                  <a:lnTo>
                    <a:pt x="162728" y="5886"/>
                  </a:lnTo>
                  <a:lnTo>
                    <a:pt x="181419" y="3267"/>
                  </a:lnTo>
                  <a:lnTo>
                    <a:pt x="2105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734229" y="1551788"/>
            <a:ext cx="3035803" cy="501270"/>
            <a:chOff x="4734229" y="1551788"/>
            <a:chExt cx="3035803" cy="501270"/>
          </a:xfrm>
        </p:grpSpPr>
        <p:sp>
          <p:nvSpPr>
            <p:cNvPr id="120" name="Freeform 119"/>
            <p:cNvSpPr/>
            <p:nvPr/>
          </p:nvSpPr>
          <p:spPr>
            <a:xfrm>
              <a:off x="4734229" y="1691745"/>
              <a:ext cx="287865" cy="92879"/>
            </a:xfrm>
            <a:custGeom>
              <a:avLst/>
              <a:gdLst/>
              <a:ahLst/>
              <a:cxnLst/>
              <a:rect l="0" t="0" r="0" b="0"/>
              <a:pathLst>
                <a:path w="287865" h="92879">
                  <a:moveTo>
                    <a:pt x="3594" y="3343"/>
                  </a:moveTo>
                  <a:lnTo>
                    <a:pt x="862" y="12144"/>
                  </a:lnTo>
                  <a:lnTo>
                    <a:pt x="0" y="20491"/>
                  </a:lnTo>
                  <a:lnTo>
                    <a:pt x="990" y="29185"/>
                  </a:lnTo>
                  <a:lnTo>
                    <a:pt x="3529" y="38133"/>
                  </a:lnTo>
                  <a:lnTo>
                    <a:pt x="7314" y="46980"/>
                  </a:lnTo>
                  <a:lnTo>
                    <a:pt x="12049" y="55518"/>
                  </a:lnTo>
                  <a:lnTo>
                    <a:pt x="17482" y="63707"/>
                  </a:lnTo>
                  <a:lnTo>
                    <a:pt x="23412" y="71584"/>
                  </a:lnTo>
                  <a:lnTo>
                    <a:pt x="29694" y="79196"/>
                  </a:lnTo>
                  <a:lnTo>
                    <a:pt x="36384" y="85951"/>
                  </a:lnTo>
                  <a:lnTo>
                    <a:pt x="43713" y="90671"/>
                  </a:lnTo>
                  <a:lnTo>
                    <a:pt x="51757" y="92878"/>
                  </a:lnTo>
                  <a:lnTo>
                    <a:pt x="60450" y="92731"/>
                  </a:lnTo>
                  <a:lnTo>
                    <a:pt x="69663" y="90656"/>
                  </a:lnTo>
                  <a:lnTo>
                    <a:pt x="79265" y="87108"/>
                  </a:lnTo>
                  <a:lnTo>
                    <a:pt x="88983" y="82322"/>
                  </a:lnTo>
                  <a:lnTo>
                    <a:pt x="98428" y="76303"/>
                  </a:lnTo>
                  <a:lnTo>
                    <a:pt x="107408" y="69155"/>
                  </a:lnTo>
                  <a:lnTo>
                    <a:pt x="115911" y="61241"/>
                  </a:lnTo>
                  <a:lnTo>
                    <a:pt x="124008" y="53084"/>
                  </a:lnTo>
                  <a:lnTo>
                    <a:pt x="131791" y="45005"/>
                  </a:lnTo>
                  <a:lnTo>
                    <a:pt x="139340" y="37123"/>
                  </a:lnTo>
                  <a:lnTo>
                    <a:pt x="146723" y="29450"/>
                  </a:lnTo>
                  <a:lnTo>
                    <a:pt x="154000" y="21964"/>
                  </a:lnTo>
                  <a:lnTo>
                    <a:pt x="161533" y="14955"/>
                  </a:lnTo>
                  <a:lnTo>
                    <a:pt x="169962" y="8999"/>
                  </a:lnTo>
                  <a:lnTo>
                    <a:pt x="179559" y="4335"/>
                  </a:lnTo>
                  <a:lnTo>
                    <a:pt x="190108" y="1203"/>
                  </a:lnTo>
                  <a:lnTo>
                    <a:pt x="201105" y="0"/>
                  </a:lnTo>
                  <a:lnTo>
                    <a:pt x="212201" y="754"/>
                  </a:lnTo>
                  <a:lnTo>
                    <a:pt x="223074" y="3362"/>
                  </a:lnTo>
                  <a:lnTo>
                    <a:pt x="233368" y="7771"/>
                  </a:lnTo>
                  <a:lnTo>
                    <a:pt x="242948" y="13766"/>
                  </a:lnTo>
                  <a:lnTo>
                    <a:pt x="251758" y="20961"/>
                  </a:lnTo>
                  <a:lnTo>
                    <a:pt x="260689" y="29800"/>
                  </a:lnTo>
                  <a:lnTo>
                    <a:pt x="271642" y="43292"/>
                  </a:lnTo>
                  <a:lnTo>
                    <a:pt x="287864" y="66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53679" y="1551788"/>
              <a:ext cx="252684" cy="501270"/>
            </a:xfrm>
            <a:custGeom>
              <a:avLst/>
              <a:gdLst/>
              <a:ahLst/>
              <a:cxnLst/>
              <a:rect l="0" t="0" r="0" b="0"/>
              <a:pathLst>
                <a:path w="252684" h="501270">
                  <a:moveTo>
                    <a:pt x="0" y="501269"/>
                  </a:moveTo>
                  <a:lnTo>
                    <a:pt x="2934" y="489601"/>
                  </a:lnTo>
                  <a:lnTo>
                    <a:pt x="5716" y="479112"/>
                  </a:lnTo>
                  <a:lnTo>
                    <a:pt x="8615" y="468806"/>
                  </a:lnTo>
                  <a:lnTo>
                    <a:pt x="11656" y="458331"/>
                  </a:lnTo>
                  <a:lnTo>
                    <a:pt x="14820" y="447339"/>
                  </a:lnTo>
                  <a:lnTo>
                    <a:pt x="18084" y="435697"/>
                  </a:lnTo>
                  <a:lnTo>
                    <a:pt x="21422" y="423443"/>
                  </a:lnTo>
                  <a:lnTo>
                    <a:pt x="24814" y="410688"/>
                  </a:lnTo>
                  <a:lnTo>
                    <a:pt x="28243" y="397557"/>
                  </a:lnTo>
                  <a:lnTo>
                    <a:pt x="31697" y="384316"/>
                  </a:lnTo>
                  <a:lnTo>
                    <a:pt x="35170" y="371354"/>
                  </a:lnTo>
                  <a:lnTo>
                    <a:pt x="38654" y="358851"/>
                  </a:lnTo>
                  <a:lnTo>
                    <a:pt x="42146" y="346489"/>
                  </a:lnTo>
                  <a:lnTo>
                    <a:pt x="45645" y="333584"/>
                  </a:lnTo>
                  <a:lnTo>
                    <a:pt x="49147" y="319784"/>
                  </a:lnTo>
                  <a:lnTo>
                    <a:pt x="52652" y="305074"/>
                  </a:lnTo>
                  <a:lnTo>
                    <a:pt x="56158" y="289587"/>
                  </a:lnTo>
                  <a:lnTo>
                    <a:pt x="59665" y="273507"/>
                  </a:lnTo>
                  <a:lnTo>
                    <a:pt x="63173" y="257319"/>
                  </a:lnTo>
                  <a:lnTo>
                    <a:pt x="66682" y="241764"/>
                  </a:lnTo>
                  <a:lnTo>
                    <a:pt x="70190" y="227189"/>
                  </a:lnTo>
                  <a:lnTo>
                    <a:pt x="73699" y="213268"/>
                  </a:lnTo>
                  <a:lnTo>
                    <a:pt x="77209" y="199233"/>
                  </a:lnTo>
                  <a:lnTo>
                    <a:pt x="80714" y="184637"/>
                  </a:lnTo>
                  <a:lnTo>
                    <a:pt x="84050" y="169373"/>
                  </a:lnTo>
                  <a:lnTo>
                    <a:pt x="86912" y="153506"/>
                  </a:lnTo>
                  <a:lnTo>
                    <a:pt x="89172" y="137159"/>
                  </a:lnTo>
                  <a:lnTo>
                    <a:pt x="91029" y="120451"/>
                  </a:lnTo>
                  <a:lnTo>
                    <a:pt x="92890" y="103482"/>
                  </a:lnTo>
                  <a:lnTo>
                    <a:pt x="94992" y="86334"/>
                  </a:lnTo>
                  <a:lnTo>
                    <a:pt x="97236" y="69228"/>
                  </a:lnTo>
                  <a:lnTo>
                    <a:pt x="99289" y="52510"/>
                  </a:lnTo>
                  <a:lnTo>
                    <a:pt x="100981" y="36365"/>
                  </a:lnTo>
                  <a:lnTo>
                    <a:pt x="102779" y="21761"/>
                  </a:lnTo>
                  <a:lnTo>
                    <a:pt x="105657" y="10455"/>
                  </a:lnTo>
                  <a:lnTo>
                    <a:pt x="110070" y="3134"/>
                  </a:lnTo>
                  <a:lnTo>
                    <a:pt x="115662" y="0"/>
                  </a:lnTo>
                  <a:lnTo>
                    <a:pt x="121572" y="1298"/>
                  </a:lnTo>
                  <a:lnTo>
                    <a:pt x="127250" y="6686"/>
                  </a:lnTo>
                  <a:lnTo>
                    <a:pt x="132501" y="15283"/>
                  </a:lnTo>
                  <a:lnTo>
                    <a:pt x="137321" y="25993"/>
                  </a:lnTo>
                  <a:lnTo>
                    <a:pt x="141777" y="37989"/>
                  </a:lnTo>
                  <a:lnTo>
                    <a:pt x="145955" y="50593"/>
                  </a:lnTo>
                  <a:lnTo>
                    <a:pt x="149928" y="63191"/>
                  </a:lnTo>
                  <a:lnTo>
                    <a:pt x="153756" y="75473"/>
                  </a:lnTo>
                  <a:lnTo>
                    <a:pt x="157482" y="87363"/>
                  </a:lnTo>
                  <a:lnTo>
                    <a:pt x="161137" y="98895"/>
                  </a:lnTo>
                  <a:lnTo>
                    <a:pt x="164745" y="110159"/>
                  </a:lnTo>
                  <a:lnTo>
                    <a:pt x="168321" y="121880"/>
                  </a:lnTo>
                  <a:lnTo>
                    <a:pt x="171875" y="135348"/>
                  </a:lnTo>
                  <a:lnTo>
                    <a:pt x="175415" y="151108"/>
                  </a:lnTo>
                  <a:lnTo>
                    <a:pt x="178944" y="168407"/>
                  </a:lnTo>
                  <a:lnTo>
                    <a:pt x="182467" y="185637"/>
                  </a:lnTo>
                  <a:lnTo>
                    <a:pt x="185985" y="201850"/>
                  </a:lnTo>
                  <a:lnTo>
                    <a:pt x="189501" y="216798"/>
                  </a:lnTo>
                  <a:lnTo>
                    <a:pt x="193014" y="230591"/>
                  </a:lnTo>
                  <a:lnTo>
                    <a:pt x="196526" y="243463"/>
                  </a:lnTo>
                  <a:lnTo>
                    <a:pt x="200037" y="255972"/>
                  </a:lnTo>
                  <a:lnTo>
                    <a:pt x="203548" y="268925"/>
                  </a:lnTo>
                  <a:lnTo>
                    <a:pt x="207063" y="282726"/>
                  </a:lnTo>
                  <a:lnTo>
                    <a:pt x="210746" y="297256"/>
                  </a:lnTo>
                  <a:lnTo>
                    <a:pt x="214904" y="312083"/>
                  </a:lnTo>
                  <a:lnTo>
                    <a:pt x="219663" y="326904"/>
                  </a:lnTo>
                  <a:lnTo>
                    <a:pt x="224825" y="341430"/>
                  </a:lnTo>
                  <a:lnTo>
                    <a:pt x="229983" y="355330"/>
                  </a:lnTo>
                  <a:lnTo>
                    <a:pt x="234890" y="368475"/>
                  </a:lnTo>
                  <a:lnTo>
                    <a:pt x="239335" y="380477"/>
                  </a:lnTo>
                  <a:lnTo>
                    <a:pt x="243487" y="391765"/>
                  </a:lnTo>
                  <a:lnTo>
                    <a:pt x="247710" y="403331"/>
                  </a:lnTo>
                  <a:lnTo>
                    <a:pt x="252683" y="417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48435" y="184248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2933"/>
                  </a:lnTo>
                  <a:lnTo>
                    <a:pt x="88137" y="5716"/>
                  </a:lnTo>
                  <a:lnTo>
                    <a:pt x="79438" y="8615"/>
                  </a:lnTo>
                  <a:lnTo>
                    <a:pt x="70317" y="11656"/>
                  </a:lnTo>
                  <a:lnTo>
                    <a:pt x="60822" y="14821"/>
                  </a:lnTo>
                  <a:lnTo>
                    <a:pt x="51039" y="18080"/>
                  </a:lnTo>
                  <a:lnTo>
                    <a:pt x="41306" y="21257"/>
                  </a:lnTo>
                  <a:lnTo>
                    <a:pt x="31142" y="24345"/>
                  </a:lnTo>
                  <a:lnTo>
                    <a:pt x="18535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327419" y="1821430"/>
              <a:ext cx="126343" cy="157269"/>
            </a:xfrm>
            <a:custGeom>
              <a:avLst/>
              <a:gdLst/>
              <a:ahLst/>
              <a:cxnLst/>
              <a:rect l="0" t="0" r="0" b="0"/>
              <a:pathLst>
                <a:path w="126343" h="157269">
                  <a:moveTo>
                    <a:pt x="0" y="84228"/>
                  </a:moveTo>
                  <a:lnTo>
                    <a:pt x="2934" y="95896"/>
                  </a:lnTo>
                  <a:lnTo>
                    <a:pt x="5716" y="106385"/>
                  </a:lnTo>
                  <a:lnTo>
                    <a:pt x="8616" y="116686"/>
                  </a:lnTo>
                  <a:lnTo>
                    <a:pt x="11657" y="126988"/>
                  </a:lnTo>
                  <a:lnTo>
                    <a:pt x="14821" y="137331"/>
                  </a:lnTo>
                  <a:lnTo>
                    <a:pt x="18060" y="147647"/>
                  </a:lnTo>
                  <a:lnTo>
                    <a:pt x="20476" y="155335"/>
                  </a:lnTo>
                  <a:lnTo>
                    <a:pt x="21007" y="157268"/>
                  </a:lnTo>
                  <a:lnTo>
                    <a:pt x="20062" y="154630"/>
                  </a:lnTo>
                  <a:lnTo>
                    <a:pt x="18336" y="148886"/>
                  </a:lnTo>
                  <a:lnTo>
                    <a:pt x="16496" y="140842"/>
                  </a:lnTo>
                  <a:lnTo>
                    <a:pt x="14902" y="131069"/>
                  </a:lnTo>
                  <a:lnTo>
                    <a:pt x="13985" y="120349"/>
                  </a:lnTo>
                  <a:lnTo>
                    <a:pt x="14344" y="109657"/>
                  </a:lnTo>
                  <a:lnTo>
                    <a:pt x="16180" y="99525"/>
                  </a:lnTo>
                  <a:lnTo>
                    <a:pt x="19530" y="90088"/>
                  </a:lnTo>
                  <a:lnTo>
                    <a:pt x="24445" y="81285"/>
                  </a:lnTo>
                  <a:lnTo>
                    <a:pt x="30786" y="72990"/>
                  </a:lnTo>
                  <a:lnTo>
                    <a:pt x="38296" y="65079"/>
                  </a:lnTo>
                  <a:lnTo>
                    <a:pt x="46699" y="57444"/>
                  </a:lnTo>
                  <a:lnTo>
                    <a:pt x="55750" y="50004"/>
                  </a:lnTo>
                  <a:lnTo>
                    <a:pt x="65095" y="42700"/>
                  </a:lnTo>
                  <a:lnTo>
                    <a:pt x="74288" y="35488"/>
                  </a:lnTo>
                  <a:lnTo>
                    <a:pt x="83094" y="28348"/>
                  </a:lnTo>
                  <a:lnTo>
                    <a:pt x="91368" y="21563"/>
                  </a:lnTo>
                  <a:lnTo>
                    <a:pt x="99872" y="15045"/>
                  </a:lnTo>
                  <a:lnTo>
                    <a:pt x="110470" y="822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33376" y="1652974"/>
              <a:ext cx="15143" cy="389555"/>
            </a:xfrm>
            <a:custGeom>
              <a:avLst/>
              <a:gdLst/>
              <a:ahLst/>
              <a:cxnLst/>
              <a:rect l="0" t="0" r="0" b="0"/>
              <a:pathLst>
                <a:path w="15143" h="389555">
                  <a:moveTo>
                    <a:pt x="4613" y="0"/>
                  </a:moveTo>
                  <a:lnTo>
                    <a:pt x="1814" y="8935"/>
                  </a:lnTo>
                  <a:lnTo>
                    <a:pt x="312" y="18562"/>
                  </a:lnTo>
                  <a:lnTo>
                    <a:pt x="0" y="29859"/>
                  </a:lnTo>
                  <a:lnTo>
                    <a:pt x="507" y="42872"/>
                  </a:lnTo>
                  <a:lnTo>
                    <a:pt x="1327" y="57648"/>
                  </a:lnTo>
                  <a:lnTo>
                    <a:pt x="2142" y="74026"/>
                  </a:lnTo>
                  <a:lnTo>
                    <a:pt x="2826" y="91713"/>
                  </a:lnTo>
                  <a:lnTo>
                    <a:pt x="3353" y="110398"/>
                  </a:lnTo>
                  <a:lnTo>
                    <a:pt x="3739" y="129802"/>
                  </a:lnTo>
                  <a:lnTo>
                    <a:pt x="4014" y="149386"/>
                  </a:lnTo>
                  <a:lnTo>
                    <a:pt x="4205" y="168381"/>
                  </a:lnTo>
                  <a:lnTo>
                    <a:pt x="4337" y="186417"/>
                  </a:lnTo>
                  <a:lnTo>
                    <a:pt x="4428" y="203647"/>
                  </a:lnTo>
                  <a:lnTo>
                    <a:pt x="4489" y="220525"/>
                  </a:lnTo>
                  <a:lnTo>
                    <a:pt x="4530" y="237361"/>
                  </a:lnTo>
                  <a:lnTo>
                    <a:pt x="4557" y="254129"/>
                  </a:lnTo>
                  <a:lnTo>
                    <a:pt x="4576" y="270555"/>
                  </a:lnTo>
                  <a:lnTo>
                    <a:pt x="4593" y="286495"/>
                  </a:lnTo>
                  <a:lnTo>
                    <a:pt x="4773" y="301794"/>
                  </a:lnTo>
                  <a:lnTo>
                    <a:pt x="5428" y="316221"/>
                  </a:lnTo>
                  <a:lnTo>
                    <a:pt x="6680" y="329730"/>
                  </a:lnTo>
                  <a:lnTo>
                    <a:pt x="8344" y="342175"/>
                  </a:lnTo>
                  <a:lnTo>
                    <a:pt x="10173" y="354554"/>
                  </a:lnTo>
                  <a:lnTo>
                    <a:pt x="12328" y="369074"/>
                  </a:lnTo>
                  <a:lnTo>
                    <a:pt x="1514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57731" y="1789844"/>
              <a:ext cx="106601" cy="231628"/>
            </a:xfrm>
            <a:custGeom>
              <a:avLst/>
              <a:gdLst/>
              <a:ahLst/>
              <a:cxnLst/>
              <a:rect l="0" t="0" r="0" b="0"/>
              <a:pathLst>
                <a:path w="106601" h="231628">
                  <a:moveTo>
                    <a:pt x="85543" y="0"/>
                  </a:moveTo>
                  <a:lnTo>
                    <a:pt x="79676" y="8802"/>
                  </a:lnTo>
                  <a:lnTo>
                    <a:pt x="74112" y="17148"/>
                  </a:lnTo>
                  <a:lnTo>
                    <a:pt x="68312" y="25842"/>
                  </a:lnTo>
                  <a:lnTo>
                    <a:pt x="62231" y="34790"/>
                  </a:lnTo>
                  <a:lnTo>
                    <a:pt x="55902" y="43637"/>
                  </a:lnTo>
                  <a:lnTo>
                    <a:pt x="49374" y="52176"/>
                  </a:lnTo>
                  <a:lnTo>
                    <a:pt x="42697" y="60364"/>
                  </a:lnTo>
                  <a:lnTo>
                    <a:pt x="35915" y="68242"/>
                  </a:lnTo>
                  <a:lnTo>
                    <a:pt x="29062" y="75877"/>
                  </a:lnTo>
                  <a:lnTo>
                    <a:pt x="22325" y="83495"/>
                  </a:lnTo>
                  <a:lnTo>
                    <a:pt x="16028" y="91457"/>
                  </a:lnTo>
                  <a:lnTo>
                    <a:pt x="10321" y="99930"/>
                  </a:lnTo>
                  <a:lnTo>
                    <a:pt x="5507" y="108911"/>
                  </a:lnTo>
                  <a:lnTo>
                    <a:pt x="2104" y="118318"/>
                  </a:lnTo>
                  <a:lnTo>
                    <a:pt x="267" y="128050"/>
                  </a:lnTo>
                  <a:lnTo>
                    <a:pt x="0" y="137856"/>
                  </a:lnTo>
                  <a:lnTo>
                    <a:pt x="1333" y="147359"/>
                  </a:lnTo>
                  <a:lnTo>
                    <a:pt x="4123" y="156378"/>
                  </a:lnTo>
                  <a:lnTo>
                    <a:pt x="8265" y="164907"/>
                  </a:lnTo>
                  <a:lnTo>
                    <a:pt x="13786" y="173022"/>
                  </a:lnTo>
                  <a:lnTo>
                    <a:pt x="20571" y="180811"/>
                  </a:lnTo>
                  <a:lnTo>
                    <a:pt x="28396" y="188195"/>
                  </a:lnTo>
                  <a:lnTo>
                    <a:pt x="37018" y="194936"/>
                  </a:lnTo>
                  <a:lnTo>
                    <a:pt x="46219" y="200953"/>
                  </a:lnTo>
                  <a:lnTo>
                    <a:pt x="55761" y="206362"/>
                  </a:lnTo>
                  <a:lnTo>
                    <a:pt x="66522" y="212020"/>
                  </a:lnTo>
                  <a:lnTo>
                    <a:pt x="81679" y="219543"/>
                  </a:lnTo>
                  <a:lnTo>
                    <a:pt x="10660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14676" y="1860294"/>
              <a:ext cx="170755" cy="192764"/>
            </a:xfrm>
            <a:custGeom>
              <a:avLst/>
              <a:gdLst/>
              <a:ahLst/>
              <a:cxnLst/>
              <a:rect l="0" t="0" r="0" b="0"/>
              <a:pathLst>
                <a:path w="170755" h="192764">
                  <a:moveTo>
                    <a:pt x="75997" y="108535"/>
                  </a:moveTo>
                  <a:lnTo>
                    <a:pt x="78797" y="99733"/>
                  </a:lnTo>
                  <a:lnTo>
                    <a:pt x="80300" y="91387"/>
                  </a:lnTo>
                  <a:lnTo>
                    <a:pt x="80606" y="82683"/>
                  </a:lnTo>
                  <a:lnTo>
                    <a:pt x="79926" y="73389"/>
                  </a:lnTo>
                  <a:lnTo>
                    <a:pt x="78459" y="63246"/>
                  </a:lnTo>
                  <a:lnTo>
                    <a:pt x="76380" y="52210"/>
                  </a:lnTo>
                  <a:lnTo>
                    <a:pt x="73526" y="40716"/>
                  </a:lnTo>
                  <a:lnTo>
                    <a:pt x="69406" y="29542"/>
                  </a:lnTo>
                  <a:lnTo>
                    <a:pt x="63862" y="19125"/>
                  </a:lnTo>
                  <a:lnTo>
                    <a:pt x="57191" y="10185"/>
                  </a:lnTo>
                  <a:lnTo>
                    <a:pt x="49950" y="3849"/>
                  </a:lnTo>
                  <a:lnTo>
                    <a:pt x="42529" y="491"/>
                  </a:lnTo>
                  <a:lnTo>
                    <a:pt x="35278" y="0"/>
                  </a:lnTo>
                  <a:lnTo>
                    <a:pt x="28569" y="2165"/>
                  </a:lnTo>
                  <a:lnTo>
                    <a:pt x="22543" y="6579"/>
                  </a:lnTo>
                  <a:lnTo>
                    <a:pt x="17160" y="12758"/>
                  </a:lnTo>
                  <a:lnTo>
                    <a:pt x="12302" y="20250"/>
                  </a:lnTo>
                  <a:lnTo>
                    <a:pt x="7854" y="28692"/>
                  </a:lnTo>
                  <a:lnTo>
                    <a:pt x="4035" y="37965"/>
                  </a:lnTo>
                  <a:lnTo>
                    <a:pt x="1373" y="48174"/>
                  </a:lnTo>
                  <a:lnTo>
                    <a:pt x="65" y="59297"/>
                  </a:lnTo>
                  <a:lnTo>
                    <a:pt x="0" y="71039"/>
                  </a:lnTo>
                  <a:lnTo>
                    <a:pt x="944" y="82920"/>
                  </a:lnTo>
                  <a:lnTo>
                    <a:pt x="2658" y="94649"/>
                  </a:lnTo>
                  <a:lnTo>
                    <a:pt x="5095" y="105965"/>
                  </a:lnTo>
                  <a:lnTo>
                    <a:pt x="8401" y="116565"/>
                  </a:lnTo>
                  <a:lnTo>
                    <a:pt x="12594" y="126350"/>
                  </a:lnTo>
                  <a:lnTo>
                    <a:pt x="17884" y="135073"/>
                  </a:lnTo>
                  <a:lnTo>
                    <a:pt x="24722" y="142262"/>
                  </a:lnTo>
                  <a:lnTo>
                    <a:pt x="33208" y="147788"/>
                  </a:lnTo>
                  <a:lnTo>
                    <a:pt x="42824" y="151346"/>
                  </a:lnTo>
                  <a:lnTo>
                    <a:pt x="52655" y="152312"/>
                  </a:lnTo>
                  <a:lnTo>
                    <a:pt x="62146" y="150584"/>
                  </a:lnTo>
                  <a:lnTo>
                    <a:pt x="70956" y="146339"/>
                  </a:lnTo>
                  <a:lnTo>
                    <a:pt x="78793" y="139761"/>
                  </a:lnTo>
                  <a:lnTo>
                    <a:pt x="85611" y="131191"/>
                  </a:lnTo>
                  <a:lnTo>
                    <a:pt x="91375" y="121050"/>
                  </a:lnTo>
                  <a:lnTo>
                    <a:pt x="95962" y="109737"/>
                  </a:lnTo>
                  <a:lnTo>
                    <a:pt x="99435" y="97673"/>
                  </a:lnTo>
                  <a:lnTo>
                    <a:pt x="102315" y="88474"/>
                  </a:lnTo>
                  <a:lnTo>
                    <a:pt x="105105" y="86165"/>
                  </a:lnTo>
                  <a:lnTo>
                    <a:pt x="107748" y="89005"/>
                  </a:lnTo>
                  <a:lnTo>
                    <a:pt x="110385" y="94944"/>
                  </a:lnTo>
                  <a:lnTo>
                    <a:pt x="113143" y="102696"/>
                  </a:lnTo>
                  <a:lnTo>
                    <a:pt x="116064" y="111519"/>
                  </a:lnTo>
                  <a:lnTo>
                    <a:pt x="119306" y="120983"/>
                  </a:lnTo>
                  <a:lnTo>
                    <a:pt x="123147" y="130837"/>
                  </a:lnTo>
                  <a:lnTo>
                    <a:pt x="127687" y="140924"/>
                  </a:lnTo>
                  <a:lnTo>
                    <a:pt x="132947" y="150892"/>
                  </a:lnTo>
                  <a:lnTo>
                    <a:pt x="139679" y="161256"/>
                  </a:lnTo>
                  <a:lnTo>
                    <a:pt x="150713" y="174040"/>
                  </a:lnTo>
                  <a:lnTo>
                    <a:pt x="170754" y="192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898633" y="1842836"/>
              <a:ext cx="123668" cy="189165"/>
            </a:xfrm>
            <a:custGeom>
              <a:avLst/>
              <a:gdLst/>
              <a:ahLst/>
              <a:cxnLst/>
              <a:rect l="0" t="0" r="0" b="0"/>
              <a:pathLst>
                <a:path w="123668" h="189165">
                  <a:moveTo>
                    <a:pt x="7854" y="52293"/>
                  </a:moveTo>
                  <a:lnTo>
                    <a:pt x="7854" y="64028"/>
                  </a:lnTo>
                  <a:lnTo>
                    <a:pt x="7854" y="75157"/>
                  </a:lnTo>
                  <a:lnTo>
                    <a:pt x="7854" y="86756"/>
                  </a:lnTo>
                  <a:lnTo>
                    <a:pt x="7854" y="98916"/>
                  </a:lnTo>
                  <a:lnTo>
                    <a:pt x="7854" y="111577"/>
                  </a:lnTo>
                  <a:lnTo>
                    <a:pt x="7849" y="124538"/>
                  </a:lnTo>
                  <a:lnTo>
                    <a:pt x="7677" y="134371"/>
                  </a:lnTo>
                  <a:lnTo>
                    <a:pt x="7028" y="137146"/>
                  </a:lnTo>
                  <a:lnTo>
                    <a:pt x="5779" y="134591"/>
                  </a:lnTo>
                  <a:lnTo>
                    <a:pt x="4127" y="128476"/>
                  </a:lnTo>
                  <a:lnTo>
                    <a:pt x="2478" y="119521"/>
                  </a:lnTo>
                  <a:lnTo>
                    <a:pt x="1080" y="108255"/>
                  </a:lnTo>
                  <a:lnTo>
                    <a:pt x="160" y="95517"/>
                  </a:lnTo>
                  <a:lnTo>
                    <a:pt x="0" y="82384"/>
                  </a:lnTo>
                  <a:lnTo>
                    <a:pt x="680" y="69493"/>
                  </a:lnTo>
                  <a:lnTo>
                    <a:pt x="2273" y="57064"/>
                  </a:lnTo>
                  <a:lnTo>
                    <a:pt x="4939" y="45106"/>
                  </a:lnTo>
                  <a:lnTo>
                    <a:pt x="8666" y="33556"/>
                  </a:lnTo>
                  <a:lnTo>
                    <a:pt x="13627" y="22816"/>
                  </a:lnTo>
                  <a:lnTo>
                    <a:pt x="20237" y="13726"/>
                  </a:lnTo>
                  <a:lnTo>
                    <a:pt x="28560" y="6624"/>
                  </a:lnTo>
                  <a:lnTo>
                    <a:pt x="37895" y="1854"/>
                  </a:lnTo>
                  <a:lnTo>
                    <a:pt x="47005" y="0"/>
                  </a:lnTo>
                  <a:lnTo>
                    <a:pt x="55203" y="1092"/>
                  </a:lnTo>
                  <a:lnTo>
                    <a:pt x="62500" y="4722"/>
                  </a:lnTo>
                  <a:lnTo>
                    <a:pt x="69315" y="10348"/>
                  </a:lnTo>
                  <a:lnTo>
                    <a:pt x="75969" y="17462"/>
                  </a:lnTo>
                  <a:lnTo>
                    <a:pt x="82455" y="25810"/>
                  </a:lnTo>
                  <a:lnTo>
                    <a:pt x="88525" y="35380"/>
                  </a:lnTo>
                  <a:lnTo>
                    <a:pt x="94061" y="46074"/>
                  </a:lnTo>
                  <a:lnTo>
                    <a:pt x="99086" y="57693"/>
                  </a:lnTo>
                  <a:lnTo>
                    <a:pt x="103688" y="70024"/>
                  </a:lnTo>
                  <a:lnTo>
                    <a:pt x="107963" y="82876"/>
                  </a:lnTo>
                  <a:lnTo>
                    <a:pt x="111834" y="96101"/>
                  </a:lnTo>
                  <a:lnTo>
                    <a:pt x="115061" y="109585"/>
                  </a:lnTo>
                  <a:lnTo>
                    <a:pt x="117566" y="123235"/>
                  </a:lnTo>
                  <a:lnTo>
                    <a:pt x="119422" y="136579"/>
                  </a:lnTo>
                  <a:lnTo>
                    <a:pt x="120952" y="150183"/>
                  </a:lnTo>
                  <a:lnTo>
                    <a:pt x="122290" y="166358"/>
                  </a:lnTo>
                  <a:lnTo>
                    <a:pt x="123667" y="189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74943" y="1820414"/>
              <a:ext cx="134072" cy="201058"/>
            </a:xfrm>
            <a:custGeom>
              <a:avLst/>
              <a:gdLst/>
              <a:ahLst/>
              <a:cxnLst/>
              <a:rect l="0" t="0" r="0" b="0"/>
              <a:pathLst>
                <a:path w="134072" h="201058">
                  <a:moveTo>
                    <a:pt x="105285" y="11544"/>
                  </a:moveTo>
                  <a:lnTo>
                    <a:pt x="99351" y="5878"/>
                  </a:lnTo>
                  <a:lnTo>
                    <a:pt x="93146" y="2234"/>
                  </a:lnTo>
                  <a:lnTo>
                    <a:pt x="86055" y="329"/>
                  </a:lnTo>
                  <a:lnTo>
                    <a:pt x="78288" y="0"/>
                  </a:lnTo>
                  <a:lnTo>
                    <a:pt x="70289" y="1268"/>
                  </a:lnTo>
                  <a:lnTo>
                    <a:pt x="62347" y="3993"/>
                  </a:lnTo>
                  <a:lnTo>
                    <a:pt x="54573" y="7913"/>
                  </a:lnTo>
                  <a:lnTo>
                    <a:pt x="46980" y="12749"/>
                  </a:lnTo>
                  <a:lnTo>
                    <a:pt x="39548" y="18258"/>
                  </a:lnTo>
                  <a:lnTo>
                    <a:pt x="32406" y="24411"/>
                  </a:lnTo>
                  <a:lnTo>
                    <a:pt x="25829" y="31372"/>
                  </a:lnTo>
                  <a:lnTo>
                    <a:pt x="19935" y="39162"/>
                  </a:lnTo>
                  <a:lnTo>
                    <a:pt x="15164" y="47511"/>
                  </a:lnTo>
                  <a:lnTo>
                    <a:pt x="12321" y="55962"/>
                  </a:lnTo>
                  <a:lnTo>
                    <a:pt x="11683" y="64229"/>
                  </a:lnTo>
                  <a:lnTo>
                    <a:pt x="13375" y="71898"/>
                  </a:lnTo>
                  <a:lnTo>
                    <a:pt x="17627" y="78363"/>
                  </a:lnTo>
                  <a:lnTo>
                    <a:pt x="24299" y="83415"/>
                  </a:lnTo>
                  <a:lnTo>
                    <a:pt x="32827" y="87332"/>
                  </a:lnTo>
                  <a:lnTo>
                    <a:pt x="42444" y="90667"/>
                  </a:lnTo>
                  <a:lnTo>
                    <a:pt x="52607" y="93805"/>
                  </a:lnTo>
                  <a:lnTo>
                    <a:pt x="63020" y="96934"/>
                  </a:lnTo>
                  <a:lnTo>
                    <a:pt x="73535" y="100123"/>
                  </a:lnTo>
                  <a:lnTo>
                    <a:pt x="84082" y="103389"/>
                  </a:lnTo>
                  <a:lnTo>
                    <a:pt x="94469" y="106890"/>
                  </a:lnTo>
                  <a:lnTo>
                    <a:pt x="104378" y="110918"/>
                  </a:lnTo>
                  <a:lnTo>
                    <a:pt x="113662" y="115600"/>
                  </a:lnTo>
                  <a:lnTo>
                    <a:pt x="121865" y="121218"/>
                  </a:lnTo>
                  <a:lnTo>
                    <a:pt x="128164" y="128279"/>
                  </a:lnTo>
                  <a:lnTo>
                    <a:pt x="132276" y="136913"/>
                  </a:lnTo>
                  <a:lnTo>
                    <a:pt x="134071" y="146627"/>
                  </a:lnTo>
                  <a:lnTo>
                    <a:pt x="133313" y="156524"/>
                  </a:lnTo>
                  <a:lnTo>
                    <a:pt x="130131" y="166055"/>
                  </a:lnTo>
                  <a:lnTo>
                    <a:pt x="124760" y="174722"/>
                  </a:lnTo>
                  <a:lnTo>
                    <a:pt x="117351" y="181931"/>
                  </a:lnTo>
                  <a:lnTo>
                    <a:pt x="108188" y="187513"/>
                  </a:lnTo>
                  <a:lnTo>
                    <a:pt x="97631" y="191632"/>
                  </a:lnTo>
                  <a:lnTo>
                    <a:pt x="86031" y="194578"/>
                  </a:lnTo>
                  <a:lnTo>
                    <a:pt x="73684" y="196641"/>
                  </a:lnTo>
                  <a:lnTo>
                    <a:pt x="61038" y="198068"/>
                  </a:lnTo>
                  <a:lnTo>
                    <a:pt x="47242" y="199199"/>
                  </a:lnTo>
                  <a:lnTo>
                    <a:pt x="28857" y="200138"/>
                  </a:lnTo>
                  <a:lnTo>
                    <a:pt x="0" y="20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69918" y="1850298"/>
              <a:ext cx="141938" cy="167198"/>
            </a:xfrm>
            <a:custGeom>
              <a:avLst/>
              <a:gdLst/>
              <a:ahLst/>
              <a:cxnLst/>
              <a:rect l="0" t="0" r="0" b="0"/>
              <a:pathLst>
                <a:path w="141938" h="167198">
                  <a:moveTo>
                    <a:pt x="78766" y="129059"/>
                  </a:moveTo>
                  <a:lnTo>
                    <a:pt x="81633" y="120124"/>
                  </a:lnTo>
                  <a:lnTo>
                    <a:pt x="83774" y="110497"/>
                  </a:lnTo>
                  <a:lnTo>
                    <a:pt x="85373" y="99209"/>
                  </a:lnTo>
                  <a:lnTo>
                    <a:pt x="86381" y="86542"/>
                  </a:lnTo>
                  <a:lnTo>
                    <a:pt x="86581" y="73062"/>
                  </a:lnTo>
                  <a:lnTo>
                    <a:pt x="85921" y="59199"/>
                  </a:lnTo>
                  <a:lnTo>
                    <a:pt x="84336" y="45509"/>
                  </a:lnTo>
                  <a:lnTo>
                    <a:pt x="81676" y="32714"/>
                  </a:lnTo>
                  <a:lnTo>
                    <a:pt x="77956" y="21138"/>
                  </a:lnTo>
                  <a:lnTo>
                    <a:pt x="73170" y="11387"/>
                  </a:lnTo>
                  <a:lnTo>
                    <a:pt x="67209" y="4491"/>
                  </a:lnTo>
                  <a:lnTo>
                    <a:pt x="60134" y="750"/>
                  </a:lnTo>
                  <a:lnTo>
                    <a:pt x="52452" y="0"/>
                  </a:lnTo>
                  <a:lnTo>
                    <a:pt x="44990" y="1989"/>
                  </a:lnTo>
                  <a:lnTo>
                    <a:pt x="38194" y="6290"/>
                  </a:lnTo>
                  <a:lnTo>
                    <a:pt x="31989" y="12563"/>
                  </a:lnTo>
                  <a:lnTo>
                    <a:pt x="25982" y="20650"/>
                  </a:lnTo>
                  <a:lnTo>
                    <a:pt x="19912" y="30305"/>
                  </a:lnTo>
                  <a:lnTo>
                    <a:pt x="14004" y="41207"/>
                  </a:lnTo>
                  <a:lnTo>
                    <a:pt x="8861" y="53048"/>
                  </a:lnTo>
                  <a:lnTo>
                    <a:pt x="4774" y="65568"/>
                  </a:lnTo>
                  <a:lnTo>
                    <a:pt x="1877" y="78568"/>
                  </a:lnTo>
                  <a:lnTo>
                    <a:pt x="307" y="91902"/>
                  </a:lnTo>
                  <a:lnTo>
                    <a:pt x="0" y="105454"/>
                  </a:lnTo>
                  <a:lnTo>
                    <a:pt x="914" y="118826"/>
                  </a:lnTo>
                  <a:lnTo>
                    <a:pt x="3114" y="131352"/>
                  </a:lnTo>
                  <a:lnTo>
                    <a:pt x="6526" y="142726"/>
                  </a:lnTo>
                  <a:lnTo>
                    <a:pt x="11273" y="152498"/>
                  </a:lnTo>
                  <a:lnTo>
                    <a:pt x="17740" y="159933"/>
                  </a:lnTo>
                  <a:lnTo>
                    <a:pt x="25967" y="164847"/>
                  </a:lnTo>
                  <a:lnTo>
                    <a:pt x="35237" y="167197"/>
                  </a:lnTo>
                  <a:lnTo>
                    <a:pt x="44303" y="166821"/>
                  </a:lnTo>
                  <a:lnTo>
                    <a:pt x="52469" y="163904"/>
                  </a:lnTo>
                  <a:lnTo>
                    <a:pt x="59574" y="158880"/>
                  </a:lnTo>
                  <a:lnTo>
                    <a:pt x="65729" y="152238"/>
                  </a:lnTo>
                  <a:lnTo>
                    <a:pt x="71120" y="144403"/>
                  </a:lnTo>
                  <a:lnTo>
                    <a:pt x="75774" y="135554"/>
                  </a:lnTo>
                  <a:lnTo>
                    <a:pt x="79545" y="125637"/>
                  </a:lnTo>
                  <a:lnTo>
                    <a:pt x="82407" y="114808"/>
                  </a:lnTo>
                  <a:lnTo>
                    <a:pt x="83969" y="106705"/>
                  </a:lnTo>
                  <a:lnTo>
                    <a:pt x="84457" y="105348"/>
                  </a:lnTo>
                  <a:lnTo>
                    <a:pt x="85418" y="108636"/>
                  </a:lnTo>
                  <a:lnTo>
                    <a:pt x="87542" y="114271"/>
                  </a:lnTo>
                  <a:lnTo>
                    <a:pt x="90875" y="120951"/>
                  </a:lnTo>
                  <a:lnTo>
                    <a:pt x="95229" y="128041"/>
                  </a:lnTo>
                  <a:lnTo>
                    <a:pt x="100369" y="135255"/>
                  </a:lnTo>
                  <a:lnTo>
                    <a:pt x="106081" y="142463"/>
                  </a:lnTo>
                  <a:lnTo>
                    <a:pt x="112085" y="149131"/>
                  </a:lnTo>
                  <a:lnTo>
                    <a:pt x="118730" y="154831"/>
                  </a:lnTo>
                  <a:lnTo>
                    <a:pt x="127713" y="158943"/>
                  </a:lnTo>
                  <a:lnTo>
                    <a:pt x="141937" y="160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44955" y="1799216"/>
              <a:ext cx="167856" cy="238713"/>
            </a:xfrm>
            <a:custGeom>
              <a:avLst/>
              <a:gdLst/>
              <a:ahLst/>
              <a:cxnLst/>
              <a:rect l="0" t="0" r="0" b="0"/>
              <a:pathLst>
                <a:path w="167856" h="238713">
                  <a:moveTo>
                    <a:pt x="93242" y="32742"/>
                  </a:moveTo>
                  <a:lnTo>
                    <a:pt x="90174" y="24075"/>
                  </a:lnTo>
                  <a:lnTo>
                    <a:pt x="86111" y="17008"/>
                  </a:lnTo>
                  <a:lnTo>
                    <a:pt x="80618" y="10912"/>
                  </a:lnTo>
                  <a:lnTo>
                    <a:pt x="73858" y="5856"/>
                  </a:lnTo>
                  <a:lnTo>
                    <a:pt x="66061" y="2291"/>
                  </a:lnTo>
                  <a:lnTo>
                    <a:pt x="57469" y="343"/>
                  </a:lnTo>
                  <a:lnTo>
                    <a:pt x="48456" y="0"/>
                  </a:lnTo>
                  <a:lnTo>
                    <a:pt x="39499" y="1282"/>
                  </a:lnTo>
                  <a:lnTo>
                    <a:pt x="30857" y="4036"/>
                  </a:lnTo>
                  <a:lnTo>
                    <a:pt x="22753" y="8155"/>
                  </a:lnTo>
                  <a:lnTo>
                    <a:pt x="15456" y="13660"/>
                  </a:lnTo>
                  <a:lnTo>
                    <a:pt x="9044" y="20434"/>
                  </a:lnTo>
                  <a:lnTo>
                    <a:pt x="3907" y="28252"/>
                  </a:lnTo>
                  <a:lnTo>
                    <a:pt x="812" y="36869"/>
                  </a:lnTo>
                  <a:lnTo>
                    <a:pt x="0" y="46058"/>
                  </a:lnTo>
                  <a:lnTo>
                    <a:pt x="1574" y="55159"/>
                  </a:lnTo>
                  <a:lnTo>
                    <a:pt x="5746" y="63124"/>
                  </a:lnTo>
                  <a:lnTo>
                    <a:pt x="12364" y="69479"/>
                  </a:lnTo>
                  <a:lnTo>
                    <a:pt x="20857" y="74422"/>
                  </a:lnTo>
                  <a:lnTo>
                    <a:pt x="30450" y="78519"/>
                  </a:lnTo>
                  <a:lnTo>
                    <a:pt x="40597" y="82206"/>
                  </a:lnTo>
                  <a:lnTo>
                    <a:pt x="50999" y="85720"/>
                  </a:lnTo>
                  <a:lnTo>
                    <a:pt x="61507" y="89174"/>
                  </a:lnTo>
                  <a:lnTo>
                    <a:pt x="72054" y="92619"/>
                  </a:lnTo>
                  <a:lnTo>
                    <a:pt x="82610" y="96070"/>
                  </a:lnTo>
                  <a:lnTo>
                    <a:pt x="93166" y="99534"/>
                  </a:lnTo>
                  <a:lnTo>
                    <a:pt x="103711" y="103019"/>
                  </a:lnTo>
                  <a:lnTo>
                    <a:pt x="114083" y="106850"/>
                  </a:lnTo>
                  <a:lnTo>
                    <a:pt x="123975" y="111639"/>
                  </a:lnTo>
                  <a:lnTo>
                    <a:pt x="133255" y="117643"/>
                  </a:lnTo>
                  <a:lnTo>
                    <a:pt x="141790" y="124796"/>
                  </a:lnTo>
                  <a:lnTo>
                    <a:pt x="149378" y="132893"/>
                  </a:lnTo>
                  <a:lnTo>
                    <a:pt x="155990" y="141711"/>
                  </a:lnTo>
                  <a:lnTo>
                    <a:pt x="161431" y="151055"/>
                  </a:lnTo>
                  <a:lnTo>
                    <a:pt x="165263" y="160771"/>
                  </a:lnTo>
                  <a:lnTo>
                    <a:pt x="167391" y="170743"/>
                  </a:lnTo>
                  <a:lnTo>
                    <a:pt x="167855" y="180726"/>
                  </a:lnTo>
                  <a:lnTo>
                    <a:pt x="166654" y="190354"/>
                  </a:lnTo>
                  <a:lnTo>
                    <a:pt x="163954" y="199456"/>
                  </a:lnTo>
                  <a:lnTo>
                    <a:pt x="159871" y="207873"/>
                  </a:lnTo>
                  <a:lnTo>
                    <a:pt x="154391" y="215381"/>
                  </a:lnTo>
                  <a:lnTo>
                    <a:pt x="147627" y="221945"/>
                  </a:lnTo>
                  <a:lnTo>
                    <a:pt x="139647" y="227523"/>
                  </a:lnTo>
                  <a:lnTo>
                    <a:pt x="130389" y="231979"/>
                  </a:lnTo>
                  <a:lnTo>
                    <a:pt x="119941" y="235345"/>
                  </a:lnTo>
                  <a:lnTo>
                    <a:pt x="108672" y="237623"/>
                  </a:lnTo>
                  <a:lnTo>
                    <a:pt x="97116" y="238712"/>
                  </a:lnTo>
                  <a:lnTo>
                    <a:pt x="85610" y="238667"/>
                  </a:lnTo>
                  <a:lnTo>
                    <a:pt x="74348" y="237636"/>
                  </a:lnTo>
                  <a:lnTo>
                    <a:pt x="62164" y="235566"/>
                  </a:lnTo>
                  <a:lnTo>
                    <a:pt x="45756" y="231158"/>
                  </a:lnTo>
                  <a:lnTo>
                    <a:pt x="19542" y="222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54634" y="1631917"/>
              <a:ext cx="19514" cy="410612"/>
            </a:xfrm>
            <a:custGeom>
              <a:avLst/>
              <a:gdLst/>
              <a:ahLst/>
              <a:cxnLst/>
              <a:rect l="0" t="0" r="0" b="0"/>
              <a:pathLst>
                <a:path w="19514" h="410612">
                  <a:moveTo>
                    <a:pt x="4703" y="0"/>
                  </a:moveTo>
                  <a:lnTo>
                    <a:pt x="4703" y="11869"/>
                  </a:lnTo>
                  <a:lnTo>
                    <a:pt x="4703" y="24278"/>
                  </a:lnTo>
                  <a:lnTo>
                    <a:pt x="4698" y="38456"/>
                  </a:lnTo>
                  <a:lnTo>
                    <a:pt x="4524" y="53818"/>
                  </a:lnTo>
                  <a:lnTo>
                    <a:pt x="3876" y="69166"/>
                  </a:lnTo>
                  <a:lnTo>
                    <a:pt x="2632" y="83800"/>
                  </a:lnTo>
                  <a:lnTo>
                    <a:pt x="1153" y="97695"/>
                  </a:lnTo>
                  <a:lnTo>
                    <a:pt x="153" y="111233"/>
                  </a:lnTo>
                  <a:lnTo>
                    <a:pt x="0" y="124718"/>
                  </a:lnTo>
                  <a:lnTo>
                    <a:pt x="560" y="138774"/>
                  </a:lnTo>
                  <a:lnTo>
                    <a:pt x="1399" y="154361"/>
                  </a:lnTo>
                  <a:lnTo>
                    <a:pt x="2229" y="171845"/>
                  </a:lnTo>
                  <a:lnTo>
                    <a:pt x="3089" y="190457"/>
                  </a:lnTo>
                  <a:lnTo>
                    <a:pt x="4266" y="208642"/>
                  </a:lnTo>
                  <a:lnTo>
                    <a:pt x="5901" y="225541"/>
                  </a:lnTo>
                  <a:lnTo>
                    <a:pt x="7829" y="241307"/>
                  </a:lnTo>
                  <a:lnTo>
                    <a:pt x="9670" y="256721"/>
                  </a:lnTo>
                  <a:lnTo>
                    <a:pt x="11209" y="272307"/>
                  </a:lnTo>
                  <a:lnTo>
                    <a:pt x="12564" y="288098"/>
                  </a:lnTo>
                  <a:lnTo>
                    <a:pt x="14082" y="303800"/>
                  </a:lnTo>
                  <a:lnTo>
                    <a:pt x="15945" y="319222"/>
                  </a:lnTo>
                  <a:lnTo>
                    <a:pt x="17858" y="334158"/>
                  </a:lnTo>
                  <a:lnTo>
                    <a:pt x="19156" y="348334"/>
                  </a:lnTo>
                  <a:lnTo>
                    <a:pt x="19513" y="361666"/>
                  </a:lnTo>
                  <a:lnTo>
                    <a:pt x="19086" y="373793"/>
                  </a:lnTo>
                  <a:lnTo>
                    <a:pt x="18296" y="385180"/>
                  </a:lnTo>
                  <a:lnTo>
                    <a:pt x="17069" y="396825"/>
                  </a:lnTo>
                  <a:lnTo>
                    <a:pt x="1523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789866" y="1555965"/>
              <a:ext cx="411627" cy="444450"/>
            </a:xfrm>
            <a:custGeom>
              <a:avLst/>
              <a:gdLst/>
              <a:ahLst/>
              <a:cxnLst/>
              <a:rect l="0" t="0" r="0" b="0"/>
              <a:pathLst>
                <a:path w="411627" h="444450">
                  <a:moveTo>
                    <a:pt x="11543" y="160180"/>
                  </a:moveTo>
                  <a:lnTo>
                    <a:pt x="5877" y="154245"/>
                  </a:lnTo>
                  <a:lnTo>
                    <a:pt x="2233" y="148040"/>
                  </a:lnTo>
                  <a:lnTo>
                    <a:pt x="328" y="140949"/>
                  </a:lnTo>
                  <a:lnTo>
                    <a:pt x="0" y="133182"/>
                  </a:lnTo>
                  <a:lnTo>
                    <a:pt x="1267" y="125184"/>
                  </a:lnTo>
                  <a:lnTo>
                    <a:pt x="3991" y="117238"/>
                  </a:lnTo>
                  <a:lnTo>
                    <a:pt x="7912" y="109291"/>
                  </a:lnTo>
                  <a:lnTo>
                    <a:pt x="12748" y="101049"/>
                  </a:lnTo>
                  <a:lnTo>
                    <a:pt x="18252" y="92364"/>
                  </a:lnTo>
                  <a:lnTo>
                    <a:pt x="24233" y="83396"/>
                  </a:lnTo>
                  <a:lnTo>
                    <a:pt x="30546" y="74523"/>
                  </a:lnTo>
                  <a:lnTo>
                    <a:pt x="37091" y="65959"/>
                  </a:lnTo>
                  <a:lnTo>
                    <a:pt x="43961" y="57751"/>
                  </a:lnTo>
                  <a:lnTo>
                    <a:pt x="51412" y="49859"/>
                  </a:lnTo>
                  <a:lnTo>
                    <a:pt x="59539" y="42222"/>
                  </a:lnTo>
                  <a:lnTo>
                    <a:pt x="68285" y="34942"/>
                  </a:lnTo>
                  <a:lnTo>
                    <a:pt x="77537" y="28272"/>
                  </a:lnTo>
                  <a:lnTo>
                    <a:pt x="87168" y="22302"/>
                  </a:lnTo>
                  <a:lnTo>
                    <a:pt x="97077" y="16969"/>
                  </a:lnTo>
                  <a:lnTo>
                    <a:pt x="107180" y="12153"/>
                  </a:lnTo>
                  <a:lnTo>
                    <a:pt x="117420" y="7736"/>
                  </a:lnTo>
                  <a:lnTo>
                    <a:pt x="127754" y="3939"/>
                  </a:lnTo>
                  <a:lnTo>
                    <a:pt x="138152" y="1293"/>
                  </a:lnTo>
                  <a:lnTo>
                    <a:pt x="148592" y="0"/>
                  </a:lnTo>
                  <a:lnTo>
                    <a:pt x="159061" y="116"/>
                  </a:lnTo>
                  <a:lnTo>
                    <a:pt x="169550" y="1714"/>
                  </a:lnTo>
                  <a:lnTo>
                    <a:pt x="180052" y="4679"/>
                  </a:lnTo>
                  <a:lnTo>
                    <a:pt x="190564" y="8772"/>
                  </a:lnTo>
                  <a:lnTo>
                    <a:pt x="201080" y="13728"/>
                  </a:lnTo>
                  <a:lnTo>
                    <a:pt x="211597" y="19315"/>
                  </a:lnTo>
                  <a:lnTo>
                    <a:pt x="221946" y="25353"/>
                  </a:lnTo>
                  <a:lnTo>
                    <a:pt x="231823" y="31704"/>
                  </a:lnTo>
                  <a:lnTo>
                    <a:pt x="241091" y="38275"/>
                  </a:lnTo>
                  <a:lnTo>
                    <a:pt x="249620" y="45162"/>
                  </a:lnTo>
                  <a:lnTo>
                    <a:pt x="257202" y="52625"/>
                  </a:lnTo>
                  <a:lnTo>
                    <a:pt x="263817" y="60765"/>
                  </a:lnTo>
                  <a:lnTo>
                    <a:pt x="269429" y="69690"/>
                  </a:lnTo>
                  <a:lnTo>
                    <a:pt x="273908" y="79592"/>
                  </a:lnTo>
                  <a:lnTo>
                    <a:pt x="277288" y="90484"/>
                  </a:lnTo>
                  <a:lnTo>
                    <a:pt x="279576" y="102392"/>
                  </a:lnTo>
                  <a:lnTo>
                    <a:pt x="280672" y="115443"/>
                  </a:lnTo>
                  <a:lnTo>
                    <a:pt x="280626" y="129584"/>
                  </a:lnTo>
                  <a:lnTo>
                    <a:pt x="279462" y="144316"/>
                  </a:lnTo>
                  <a:lnTo>
                    <a:pt x="277084" y="158818"/>
                  </a:lnTo>
                  <a:lnTo>
                    <a:pt x="273560" y="172637"/>
                  </a:lnTo>
                  <a:lnTo>
                    <a:pt x="269077" y="185525"/>
                  </a:lnTo>
                  <a:lnTo>
                    <a:pt x="263849" y="197261"/>
                  </a:lnTo>
                  <a:lnTo>
                    <a:pt x="258076" y="207857"/>
                  </a:lnTo>
                  <a:lnTo>
                    <a:pt x="251913" y="217482"/>
                  </a:lnTo>
                  <a:lnTo>
                    <a:pt x="245477" y="226349"/>
                  </a:lnTo>
                  <a:lnTo>
                    <a:pt x="238844" y="234646"/>
                  </a:lnTo>
                  <a:lnTo>
                    <a:pt x="231746" y="242204"/>
                  </a:lnTo>
                  <a:lnTo>
                    <a:pt x="223609" y="248530"/>
                  </a:lnTo>
                  <a:lnTo>
                    <a:pt x="214227" y="253465"/>
                  </a:lnTo>
                  <a:lnTo>
                    <a:pt x="204501" y="257627"/>
                  </a:lnTo>
                  <a:lnTo>
                    <a:pt x="196185" y="262183"/>
                  </a:lnTo>
                  <a:lnTo>
                    <a:pt x="190160" y="267774"/>
                  </a:lnTo>
                  <a:lnTo>
                    <a:pt x="186629" y="274516"/>
                  </a:lnTo>
                  <a:lnTo>
                    <a:pt x="185547" y="282272"/>
                  </a:lnTo>
                  <a:lnTo>
                    <a:pt x="186605" y="290828"/>
                  </a:lnTo>
                  <a:lnTo>
                    <a:pt x="189364" y="299980"/>
                  </a:lnTo>
                  <a:lnTo>
                    <a:pt x="193399" y="309561"/>
                  </a:lnTo>
                  <a:lnTo>
                    <a:pt x="198364" y="319443"/>
                  </a:lnTo>
                  <a:lnTo>
                    <a:pt x="204149" y="329533"/>
                  </a:lnTo>
                  <a:lnTo>
                    <a:pt x="210861" y="339766"/>
                  </a:lnTo>
                  <a:lnTo>
                    <a:pt x="218487" y="350091"/>
                  </a:lnTo>
                  <a:lnTo>
                    <a:pt x="226898" y="360313"/>
                  </a:lnTo>
                  <a:lnTo>
                    <a:pt x="235922" y="370104"/>
                  </a:lnTo>
                  <a:lnTo>
                    <a:pt x="245403" y="379319"/>
                  </a:lnTo>
                  <a:lnTo>
                    <a:pt x="255209" y="387982"/>
                  </a:lnTo>
                  <a:lnTo>
                    <a:pt x="265245" y="396188"/>
                  </a:lnTo>
                  <a:lnTo>
                    <a:pt x="275439" y="404038"/>
                  </a:lnTo>
                  <a:lnTo>
                    <a:pt x="285743" y="411463"/>
                  </a:lnTo>
                  <a:lnTo>
                    <a:pt x="296120" y="418231"/>
                  </a:lnTo>
                  <a:lnTo>
                    <a:pt x="306552" y="424262"/>
                  </a:lnTo>
                  <a:lnTo>
                    <a:pt x="317184" y="429466"/>
                  </a:lnTo>
                  <a:lnTo>
                    <a:pt x="328315" y="433663"/>
                  </a:lnTo>
                  <a:lnTo>
                    <a:pt x="340057" y="436855"/>
                  </a:lnTo>
                  <a:lnTo>
                    <a:pt x="352149" y="439191"/>
                  </a:lnTo>
                  <a:lnTo>
                    <a:pt x="365438" y="441102"/>
                  </a:lnTo>
                  <a:lnTo>
                    <a:pt x="383328" y="442759"/>
                  </a:lnTo>
                  <a:lnTo>
                    <a:pt x="411626" y="444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229674" y="1895129"/>
              <a:ext cx="13933" cy="126343"/>
            </a:xfrm>
            <a:custGeom>
              <a:avLst/>
              <a:gdLst/>
              <a:ahLst/>
              <a:cxnLst/>
              <a:rect l="0" t="0" r="0" b="0"/>
              <a:pathLst>
                <a:path w="13933" h="126343">
                  <a:moveTo>
                    <a:pt x="13932" y="0"/>
                  </a:moveTo>
                  <a:lnTo>
                    <a:pt x="10998" y="8802"/>
                  </a:lnTo>
                  <a:lnTo>
                    <a:pt x="8215" y="17148"/>
                  </a:lnTo>
                  <a:lnTo>
                    <a:pt x="5326" y="25852"/>
                  </a:lnTo>
                  <a:lnTo>
                    <a:pt x="2631" y="35145"/>
                  </a:lnTo>
                  <a:lnTo>
                    <a:pt x="762" y="45288"/>
                  </a:lnTo>
                  <a:lnTo>
                    <a:pt x="0" y="56324"/>
                  </a:lnTo>
                  <a:lnTo>
                    <a:pt x="145" y="67921"/>
                  </a:lnTo>
                  <a:lnTo>
                    <a:pt x="712" y="80813"/>
                  </a:lnTo>
                  <a:lnTo>
                    <a:pt x="1751" y="98373"/>
                  </a:lnTo>
                  <a:lnTo>
                    <a:pt x="340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212021" y="175825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06777" y="1810901"/>
              <a:ext cx="84229" cy="204217"/>
            </a:xfrm>
            <a:custGeom>
              <a:avLst/>
              <a:gdLst/>
              <a:ahLst/>
              <a:cxnLst/>
              <a:rect l="0" t="0" r="0" b="0"/>
              <a:pathLst>
                <a:path w="84229" h="204217">
                  <a:moveTo>
                    <a:pt x="0" y="105285"/>
                  </a:moveTo>
                  <a:lnTo>
                    <a:pt x="2934" y="114153"/>
                  </a:lnTo>
                  <a:lnTo>
                    <a:pt x="5715" y="123140"/>
                  </a:lnTo>
                  <a:lnTo>
                    <a:pt x="8619" y="133127"/>
                  </a:lnTo>
                  <a:lnTo>
                    <a:pt x="11832" y="143762"/>
                  </a:lnTo>
                  <a:lnTo>
                    <a:pt x="15645" y="154276"/>
                  </a:lnTo>
                  <a:lnTo>
                    <a:pt x="20163" y="164233"/>
                  </a:lnTo>
                  <a:lnTo>
                    <a:pt x="25327" y="173692"/>
                  </a:lnTo>
                  <a:lnTo>
                    <a:pt x="31016" y="183029"/>
                  </a:lnTo>
                  <a:lnTo>
                    <a:pt x="37103" y="192447"/>
                  </a:lnTo>
                  <a:lnTo>
                    <a:pt x="43545" y="200422"/>
                  </a:lnTo>
                  <a:lnTo>
                    <a:pt x="49610" y="204216"/>
                  </a:lnTo>
                  <a:lnTo>
                    <a:pt x="54324" y="203407"/>
                  </a:lnTo>
                  <a:lnTo>
                    <a:pt x="58055" y="199154"/>
                  </a:lnTo>
                  <a:lnTo>
                    <a:pt x="61336" y="192634"/>
                  </a:lnTo>
                  <a:lnTo>
                    <a:pt x="64321" y="184508"/>
                  </a:lnTo>
                  <a:lnTo>
                    <a:pt x="66842" y="174994"/>
                  </a:lnTo>
                  <a:lnTo>
                    <a:pt x="68825" y="164298"/>
                  </a:lnTo>
                  <a:lnTo>
                    <a:pt x="70471" y="152825"/>
                  </a:lnTo>
                  <a:lnTo>
                    <a:pt x="72177" y="141113"/>
                  </a:lnTo>
                  <a:lnTo>
                    <a:pt x="74171" y="129484"/>
                  </a:lnTo>
                  <a:lnTo>
                    <a:pt x="76339" y="117893"/>
                  </a:lnTo>
                  <a:lnTo>
                    <a:pt x="78341" y="106042"/>
                  </a:lnTo>
                  <a:lnTo>
                    <a:pt x="79984" y="93772"/>
                  </a:lnTo>
                  <a:lnTo>
                    <a:pt x="81239" y="81072"/>
                  </a:lnTo>
                  <a:lnTo>
                    <a:pt x="82156" y="68007"/>
                  </a:lnTo>
                  <a:lnTo>
                    <a:pt x="82807" y="54676"/>
                  </a:lnTo>
                  <a:lnTo>
                    <a:pt x="83262" y="41760"/>
                  </a:lnTo>
                  <a:lnTo>
                    <a:pt x="83624" y="29243"/>
                  </a:lnTo>
                  <a:lnTo>
                    <a:pt x="83928" y="1602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33119" y="1852786"/>
              <a:ext cx="126862" cy="195063"/>
            </a:xfrm>
            <a:custGeom>
              <a:avLst/>
              <a:gdLst/>
              <a:ahLst/>
              <a:cxnLst/>
              <a:rect l="0" t="0" r="0" b="0"/>
              <a:pathLst>
                <a:path w="126862" h="195063">
                  <a:moveTo>
                    <a:pt x="0" y="229"/>
                  </a:moveTo>
                  <a:lnTo>
                    <a:pt x="3001" y="11897"/>
                  </a:lnTo>
                  <a:lnTo>
                    <a:pt x="6423" y="22386"/>
                  </a:lnTo>
                  <a:lnTo>
                    <a:pt x="10624" y="32683"/>
                  </a:lnTo>
                  <a:lnTo>
                    <a:pt x="15696" y="42812"/>
                  </a:lnTo>
                  <a:lnTo>
                    <a:pt x="21826" y="52507"/>
                  </a:lnTo>
                  <a:lnTo>
                    <a:pt x="29015" y="61630"/>
                  </a:lnTo>
                  <a:lnTo>
                    <a:pt x="37275" y="69714"/>
                  </a:lnTo>
                  <a:lnTo>
                    <a:pt x="46718" y="75931"/>
                  </a:lnTo>
                  <a:lnTo>
                    <a:pt x="57282" y="79990"/>
                  </a:lnTo>
                  <a:lnTo>
                    <a:pt x="68460" y="81917"/>
                  </a:lnTo>
                  <a:lnTo>
                    <a:pt x="79420" y="81780"/>
                  </a:lnTo>
                  <a:lnTo>
                    <a:pt x="89710" y="79834"/>
                  </a:lnTo>
                  <a:lnTo>
                    <a:pt x="99073" y="76275"/>
                  </a:lnTo>
                  <a:lnTo>
                    <a:pt x="107290" y="71155"/>
                  </a:lnTo>
                  <a:lnTo>
                    <a:pt x="114361" y="64642"/>
                  </a:lnTo>
                  <a:lnTo>
                    <a:pt x="120127" y="57000"/>
                  </a:lnTo>
                  <a:lnTo>
                    <a:pt x="124185" y="48502"/>
                  </a:lnTo>
                  <a:lnTo>
                    <a:pt x="126464" y="39389"/>
                  </a:lnTo>
                  <a:lnTo>
                    <a:pt x="126861" y="30169"/>
                  </a:lnTo>
                  <a:lnTo>
                    <a:pt x="125083" y="21591"/>
                  </a:lnTo>
                  <a:lnTo>
                    <a:pt x="121181" y="14021"/>
                  </a:lnTo>
                  <a:lnTo>
                    <a:pt x="115479" y="7788"/>
                  </a:lnTo>
                  <a:lnTo>
                    <a:pt x="108371" y="3349"/>
                  </a:lnTo>
                  <a:lnTo>
                    <a:pt x="100230" y="778"/>
                  </a:lnTo>
                  <a:lnTo>
                    <a:pt x="91513" y="0"/>
                  </a:lnTo>
                  <a:lnTo>
                    <a:pt x="82749" y="982"/>
                  </a:lnTo>
                  <a:lnTo>
                    <a:pt x="74230" y="3532"/>
                  </a:lnTo>
                  <a:lnTo>
                    <a:pt x="66037" y="7511"/>
                  </a:lnTo>
                  <a:lnTo>
                    <a:pt x="58148" y="12923"/>
                  </a:lnTo>
                  <a:lnTo>
                    <a:pt x="50511" y="19634"/>
                  </a:lnTo>
                  <a:lnTo>
                    <a:pt x="43227" y="27410"/>
                  </a:lnTo>
                  <a:lnTo>
                    <a:pt x="36555" y="35999"/>
                  </a:lnTo>
                  <a:lnTo>
                    <a:pt x="30588" y="45187"/>
                  </a:lnTo>
                  <a:lnTo>
                    <a:pt x="25427" y="54967"/>
                  </a:lnTo>
                  <a:lnTo>
                    <a:pt x="21258" y="65517"/>
                  </a:lnTo>
                  <a:lnTo>
                    <a:pt x="18088" y="76870"/>
                  </a:lnTo>
                  <a:lnTo>
                    <a:pt x="15944" y="88765"/>
                  </a:lnTo>
                  <a:lnTo>
                    <a:pt x="14946" y="100749"/>
                  </a:lnTo>
                  <a:lnTo>
                    <a:pt x="15056" y="112552"/>
                  </a:lnTo>
                  <a:lnTo>
                    <a:pt x="16264" y="124087"/>
                  </a:lnTo>
                  <a:lnTo>
                    <a:pt x="18670" y="135366"/>
                  </a:lnTo>
                  <a:lnTo>
                    <a:pt x="22218" y="146425"/>
                  </a:lnTo>
                  <a:lnTo>
                    <a:pt x="26888" y="156987"/>
                  </a:lnTo>
                  <a:lnTo>
                    <a:pt x="32771" y="166481"/>
                  </a:lnTo>
                  <a:lnTo>
                    <a:pt x="39807" y="174678"/>
                  </a:lnTo>
                  <a:lnTo>
                    <a:pt x="47973" y="181505"/>
                  </a:lnTo>
                  <a:lnTo>
                    <a:pt x="57357" y="186874"/>
                  </a:lnTo>
                  <a:lnTo>
                    <a:pt x="67873" y="190889"/>
                  </a:lnTo>
                  <a:lnTo>
                    <a:pt x="78724" y="193597"/>
                  </a:lnTo>
                  <a:lnTo>
                    <a:pt x="89548" y="195062"/>
                  </a:lnTo>
                  <a:lnTo>
                    <a:pt x="101294" y="194301"/>
                  </a:lnTo>
                  <a:lnTo>
                    <a:pt x="115814" y="189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633161" y="1810901"/>
              <a:ext cx="136871" cy="230835"/>
            </a:xfrm>
            <a:custGeom>
              <a:avLst/>
              <a:gdLst/>
              <a:ahLst/>
              <a:cxnLst/>
              <a:rect l="0" t="0" r="0" b="0"/>
              <a:pathLst>
                <a:path w="136871" h="230835">
                  <a:moveTo>
                    <a:pt x="0" y="126342"/>
                  </a:moveTo>
                  <a:lnTo>
                    <a:pt x="3000" y="135210"/>
                  </a:lnTo>
                  <a:lnTo>
                    <a:pt x="6423" y="144197"/>
                  </a:lnTo>
                  <a:lnTo>
                    <a:pt x="10614" y="154188"/>
                  </a:lnTo>
                  <a:lnTo>
                    <a:pt x="15341" y="164996"/>
                  </a:lnTo>
                  <a:lnTo>
                    <a:pt x="20175" y="176159"/>
                  </a:lnTo>
                  <a:lnTo>
                    <a:pt x="24856" y="187365"/>
                  </a:lnTo>
                  <a:lnTo>
                    <a:pt x="29465" y="198476"/>
                  </a:lnTo>
                  <a:lnTo>
                    <a:pt x="34315" y="209461"/>
                  </a:lnTo>
                  <a:lnTo>
                    <a:pt x="39564" y="220256"/>
                  </a:lnTo>
                  <a:lnTo>
                    <a:pt x="44743" y="228416"/>
                  </a:lnTo>
                  <a:lnTo>
                    <a:pt x="48549" y="230834"/>
                  </a:lnTo>
                  <a:lnTo>
                    <a:pt x="50187" y="228469"/>
                  </a:lnTo>
                  <a:lnTo>
                    <a:pt x="50034" y="222981"/>
                  </a:lnTo>
                  <a:lnTo>
                    <a:pt x="48505" y="215409"/>
                  </a:lnTo>
                  <a:lnTo>
                    <a:pt x="45727" y="206194"/>
                  </a:lnTo>
                  <a:lnTo>
                    <a:pt x="41859" y="195662"/>
                  </a:lnTo>
                  <a:lnTo>
                    <a:pt x="37274" y="184280"/>
                  </a:lnTo>
                  <a:lnTo>
                    <a:pt x="32494" y="172621"/>
                  </a:lnTo>
                  <a:lnTo>
                    <a:pt x="27835" y="161022"/>
                  </a:lnTo>
                  <a:lnTo>
                    <a:pt x="23570" y="149448"/>
                  </a:lnTo>
                  <a:lnTo>
                    <a:pt x="20009" y="137609"/>
                  </a:lnTo>
                  <a:lnTo>
                    <a:pt x="17255" y="125350"/>
                  </a:lnTo>
                  <a:lnTo>
                    <a:pt x="15559" y="112827"/>
                  </a:lnTo>
                  <a:lnTo>
                    <a:pt x="15395" y="100413"/>
                  </a:lnTo>
                  <a:lnTo>
                    <a:pt x="16882" y="88323"/>
                  </a:lnTo>
                  <a:lnTo>
                    <a:pt x="19998" y="76764"/>
                  </a:lnTo>
                  <a:lnTo>
                    <a:pt x="24757" y="66000"/>
                  </a:lnTo>
                  <a:lnTo>
                    <a:pt x="30994" y="56101"/>
                  </a:lnTo>
                  <a:lnTo>
                    <a:pt x="38435" y="47131"/>
                  </a:lnTo>
                  <a:lnTo>
                    <a:pt x="46791" y="39245"/>
                  </a:lnTo>
                  <a:lnTo>
                    <a:pt x="55815" y="32420"/>
                  </a:lnTo>
                  <a:lnTo>
                    <a:pt x="65312" y="26495"/>
                  </a:lnTo>
                  <a:lnTo>
                    <a:pt x="75139" y="21273"/>
                  </a:lnTo>
                  <a:lnTo>
                    <a:pt x="85185" y="16576"/>
                  </a:lnTo>
                  <a:lnTo>
                    <a:pt x="95113" y="12405"/>
                  </a:lnTo>
                  <a:lnTo>
                    <a:pt x="105441" y="8531"/>
                  </a:lnTo>
                  <a:lnTo>
                    <a:pt x="118189" y="460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4737823" y="2764236"/>
            <a:ext cx="2895339" cy="456806"/>
            <a:chOff x="4737823" y="2764236"/>
            <a:chExt cx="2895339" cy="456806"/>
          </a:xfrm>
        </p:grpSpPr>
        <p:sp>
          <p:nvSpPr>
            <p:cNvPr id="139" name="Freeform 138"/>
            <p:cNvSpPr/>
            <p:nvPr/>
          </p:nvSpPr>
          <p:spPr>
            <a:xfrm>
              <a:off x="4737823" y="2862771"/>
              <a:ext cx="210572" cy="84084"/>
            </a:xfrm>
            <a:custGeom>
              <a:avLst/>
              <a:gdLst/>
              <a:ahLst/>
              <a:cxnLst/>
              <a:rect l="0" t="0" r="0" b="0"/>
              <a:pathLst>
                <a:path w="210572" h="84084">
                  <a:moveTo>
                    <a:pt x="0" y="32565"/>
                  </a:moveTo>
                  <a:lnTo>
                    <a:pt x="3001" y="41299"/>
                  </a:lnTo>
                  <a:lnTo>
                    <a:pt x="6424" y="49006"/>
                  </a:lnTo>
                  <a:lnTo>
                    <a:pt x="10625" y="56404"/>
                  </a:lnTo>
                  <a:lnTo>
                    <a:pt x="15698" y="63492"/>
                  </a:lnTo>
                  <a:lnTo>
                    <a:pt x="21827" y="70022"/>
                  </a:lnTo>
                  <a:lnTo>
                    <a:pt x="29006" y="75881"/>
                  </a:lnTo>
                  <a:lnTo>
                    <a:pt x="36920" y="80627"/>
                  </a:lnTo>
                  <a:lnTo>
                    <a:pt x="45067" y="83452"/>
                  </a:lnTo>
                  <a:lnTo>
                    <a:pt x="53134" y="84083"/>
                  </a:lnTo>
                  <a:lnTo>
                    <a:pt x="61006" y="82556"/>
                  </a:lnTo>
                  <a:lnTo>
                    <a:pt x="68671" y="78947"/>
                  </a:lnTo>
                  <a:lnTo>
                    <a:pt x="76159" y="73524"/>
                  </a:lnTo>
                  <a:lnTo>
                    <a:pt x="83509" y="66819"/>
                  </a:lnTo>
                  <a:lnTo>
                    <a:pt x="90759" y="59496"/>
                  </a:lnTo>
                  <a:lnTo>
                    <a:pt x="97936" y="51988"/>
                  </a:lnTo>
                  <a:lnTo>
                    <a:pt x="105063" y="44493"/>
                  </a:lnTo>
                  <a:lnTo>
                    <a:pt x="112155" y="37082"/>
                  </a:lnTo>
                  <a:lnTo>
                    <a:pt x="119228" y="29768"/>
                  </a:lnTo>
                  <a:lnTo>
                    <a:pt x="126453" y="22704"/>
                  </a:lnTo>
                  <a:lnTo>
                    <a:pt x="134143" y="16179"/>
                  </a:lnTo>
                  <a:lnTo>
                    <a:pt x="142429" y="10315"/>
                  </a:lnTo>
                  <a:lnTo>
                    <a:pt x="151284" y="5393"/>
                  </a:lnTo>
                  <a:lnTo>
                    <a:pt x="160607" y="1917"/>
                  </a:lnTo>
                  <a:lnTo>
                    <a:pt x="170272" y="36"/>
                  </a:lnTo>
                  <a:lnTo>
                    <a:pt x="179730" y="0"/>
                  </a:lnTo>
                  <a:lnTo>
                    <a:pt x="188936" y="2644"/>
                  </a:lnTo>
                  <a:lnTo>
                    <a:pt x="198699" y="11558"/>
                  </a:lnTo>
                  <a:lnTo>
                    <a:pt x="210571" y="32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61677" y="2863751"/>
              <a:ext cx="7816" cy="294799"/>
            </a:xfrm>
            <a:custGeom>
              <a:avLst/>
              <a:gdLst/>
              <a:ahLst/>
              <a:cxnLst/>
              <a:rect l="0" t="0" r="0" b="0"/>
              <a:pathLst>
                <a:path w="7816" h="294799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2" y="77033"/>
                  </a:lnTo>
                  <a:lnTo>
                    <a:pt x="1889" y="89830"/>
                  </a:lnTo>
                  <a:lnTo>
                    <a:pt x="3253" y="102558"/>
                  </a:lnTo>
                  <a:lnTo>
                    <a:pt x="4463" y="115454"/>
                  </a:lnTo>
                  <a:lnTo>
                    <a:pt x="5425" y="128758"/>
                  </a:lnTo>
                  <a:lnTo>
                    <a:pt x="6144" y="142769"/>
                  </a:lnTo>
                  <a:lnTo>
                    <a:pt x="6663" y="157569"/>
                  </a:lnTo>
                  <a:lnTo>
                    <a:pt x="7029" y="172918"/>
                  </a:lnTo>
                  <a:lnTo>
                    <a:pt x="7282" y="188367"/>
                  </a:lnTo>
                  <a:lnTo>
                    <a:pt x="7455" y="203642"/>
                  </a:lnTo>
                  <a:lnTo>
                    <a:pt x="7573" y="218627"/>
                  </a:lnTo>
                  <a:lnTo>
                    <a:pt x="7666" y="235073"/>
                  </a:lnTo>
                  <a:lnTo>
                    <a:pt x="7742" y="257773"/>
                  </a:lnTo>
                  <a:lnTo>
                    <a:pt x="781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11565" y="2832165"/>
              <a:ext cx="294798" cy="31587"/>
            </a:xfrm>
            <a:custGeom>
              <a:avLst/>
              <a:gdLst/>
              <a:ahLst/>
              <a:cxnLst/>
              <a:rect l="0" t="0" r="0" b="0"/>
              <a:pathLst>
                <a:path w="294798" h="31587">
                  <a:moveTo>
                    <a:pt x="294797" y="0"/>
                  </a:moveTo>
                  <a:lnTo>
                    <a:pt x="285996" y="2934"/>
                  </a:lnTo>
                  <a:lnTo>
                    <a:pt x="277649" y="5717"/>
                  </a:lnTo>
                  <a:lnTo>
                    <a:pt x="268942" y="8612"/>
                  </a:lnTo>
                  <a:lnTo>
                    <a:pt x="259476" y="11479"/>
                  </a:lnTo>
                  <a:lnTo>
                    <a:pt x="248683" y="13996"/>
                  </a:lnTo>
                  <a:lnTo>
                    <a:pt x="236389" y="16011"/>
                  </a:lnTo>
                  <a:lnTo>
                    <a:pt x="222898" y="17696"/>
                  </a:lnTo>
                  <a:lnTo>
                    <a:pt x="208779" y="19439"/>
                  </a:lnTo>
                  <a:lnTo>
                    <a:pt x="194433" y="21461"/>
                  </a:lnTo>
                  <a:lnTo>
                    <a:pt x="180058" y="23650"/>
                  </a:lnTo>
                  <a:lnTo>
                    <a:pt x="165728" y="25666"/>
                  </a:lnTo>
                  <a:lnTo>
                    <a:pt x="151462" y="27319"/>
                  </a:lnTo>
                  <a:lnTo>
                    <a:pt x="137255" y="28582"/>
                  </a:lnTo>
                  <a:lnTo>
                    <a:pt x="123097" y="29504"/>
                  </a:lnTo>
                  <a:lnTo>
                    <a:pt x="108970" y="30159"/>
                  </a:lnTo>
                  <a:lnTo>
                    <a:pt x="94702" y="30615"/>
                  </a:lnTo>
                  <a:lnTo>
                    <a:pt x="79975" y="30929"/>
                  </a:lnTo>
                  <a:lnTo>
                    <a:pt x="64679" y="31143"/>
                  </a:lnTo>
                  <a:lnTo>
                    <a:pt x="49604" y="31289"/>
                  </a:lnTo>
                  <a:lnTo>
                    <a:pt x="34864" y="31403"/>
                  </a:lnTo>
                  <a:lnTo>
                    <a:pt x="19160" y="3149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74715" y="3002599"/>
              <a:ext cx="115876" cy="128601"/>
            </a:xfrm>
            <a:custGeom>
              <a:avLst/>
              <a:gdLst/>
              <a:ahLst/>
              <a:cxnLst/>
              <a:rect l="0" t="0" r="0" b="0"/>
              <a:pathLst>
                <a:path w="115876" h="128601">
                  <a:moveTo>
                    <a:pt x="21119" y="50665"/>
                  </a:moveTo>
                  <a:lnTo>
                    <a:pt x="29987" y="53532"/>
                  </a:lnTo>
                  <a:lnTo>
                    <a:pt x="38974" y="55674"/>
                  </a:lnTo>
                  <a:lnTo>
                    <a:pt x="48960" y="57268"/>
                  </a:lnTo>
                  <a:lnTo>
                    <a:pt x="59596" y="58102"/>
                  </a:lnTo>
                  <a:lnTo>
                    <a:pt x="70110" y="57654"/>
                  </a:lnTo>
                  <a:lnTo>
                    <a:pt x="80049" y="55741"/>
                  </a:lnTo>
                  <a:lnTo>
                    <a:pt x="88817" y="52331"/>
                  </a:lnTo>
                  <a:lnTo>
                    <a:pt x="95559" y="47374"/>
                  </a:lnTo>
                  <a:lnTo>
                    <a:pt x="100000" y="41007"/>
                  </a:lnTo>
                  <a:lnTo>
                    <a:pt x="102029" y="33649"/>
                  </a:lnTo>
                  <a:lnTo>
                    <a:pt x="101437" y="25879"/>
                  </a:lnTo>
                  <a:lnTo>
                    <a:pt x="98369" y="18081"/>
                  </a:lnTo>
                  <a:lnTo>
                    <a:pt x="93075" y="10900"/>
                  </a:lnTo>
                  <a:lnTo>
                    <a:pt x="85719" y="5296"/>
                  </a:lnTo>
                  <a:lnTo>
                    <a:pt x="76595" y="1649"/>
                  </a:lnTo>
                  <a:lnTo>
                    <a:pt x="66236" y="0"/>
                  </a:lnTo>
                  <a:lnTo>
                    <a:pt x="55301" y="323"/>
                  </a:lnTo>
                  <a:lnTo>
                    <a:pt x="44218" y="2394"/>
                  </a:lnTo>
                  <a:lnTo>
                    <a:pt x="33509" y="6036"/>
                  </a:lnTo>
                  <a:lnTo>
                    <a:pt x="23850" y="11213"/>
                  </a:lnTo>
                  <a:lnTo>
                    <a:pt x="15514" y="17763"/>
                  </a:lnTo>
                  <a:lnTo>
                    <a:pt x="8748" y="25429"/>
                  </a:lnTo>
                  <a:lnTo>
                    <a:pt x="3944" y="33944"/>
                  </a:lnTo>
                  <a:lnTo>
                    <a:pt x="1119" y="43078"/>
                  </a:lnTo>
                  <a:lnTo>
                    <a:pt x="0" y="52651"/>
                  </a:lnTo>
                  <a:lnTo>
                    <a:pt x="220" y="62530"/>
                  </a:lnTo>
                  <a:lnTo>
                    <a:pt x="1440" y="72614"/>
                  </a:lnTo>
                  <a:lnTo>
                    <a:pt x="3543" y="82674"/>
                  </a:lnTo>
                  <a:lnTo>
                    <a:pt x="6624" y="92355"/>
                  </a:lnTo>
                  <a:lnTo>
                    <a:pt x="10665" y="101488"/>
                  </a:lnTo>
                  <a:lnTo>
                    <a:pt x="15853" y="109756"/>
                  </a:lnTo>
                  <a:lnTo>
                    <a:pt x="22624" y="116632"/>
                  </a:lnTo>
                  <a:lnTo>
                    <a:pt x="31069" y="121954"/>
                  </a:lnTo>
                  <a:lnTo>
                    <a:pt x="40826" y="125713"/>
                  </a:lnTo>
                  <a:lnTo>
                    <a:pt x="51285" y="127878"/>
                  </a:lnTo>
                  <a:lnTo>
                    <a:pt x="62011" y="128600"/>
                  </a:lnTo>
                  <a:lnTo>
                    <a:pt x="72531" y="128302"/>
                  </a:lnTo>
                  <a:lnTo>
                    <a:pt x="83385" y="127555"/>
                  </a:lnTo>
                  <a:lnTo>
                    <a:pt x="96636" y="126298"/>
                  </a:lnTo>
                  <a:lnTo>
                    <a:pt x="115875" y="124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415279" y="3032630"/>
              <a:ext cx="134659" cy="125920"/>
            </a:xfrm>
            <a:custGeom>
              <a:avLst/>
              <a:gdLst/>
              <a:ahLst/>
              <a:cxnLst/>
              <a:rect l="0" t="0" r="0" b="0"/>
              <a:pathLst>
                <a:path w="134659" h="125920">
                  <a:moveTo>
                    <a:pt x="17425" y="41691"/>
                  </a:moveTo>
                  <a:lnTo>
                    <a:pt x="14625" y="53359"/>
                  </a:lnTo>
                  <a:lnTo>
                    <a:pt x="13124" y="63848"/>
                  </a:lnTo>
                  <a:lnTo>
                    <a:pt x="12817" y="74150"/>
                  </a:lnTo>
                  <a:lnTo>
                    <a:pt x="13496" y="84451"/>
                  </a:lnTo>
                  <a:lnTo>
                    <a:pt x="14965" y="94794"/>
                  </a:lnTo>
                  <a:lnTo>
                    <a:pt x="16994" y="105135"/>
                  </a:lnTo>
                  <a:lnTo>
                    <a:pt x="18043" y="113729"/>
                  </a:lnTo>
                  <a:lnTo>
                    <a:pt x="16681" y="117843"/>
                  </a:lnTo>
                  <a:lnTo>
                    <a:pt x="13976" y="117342"/>
                  </a:lnTo>
                  <a:lnTo>
                    <a:pt x="10716" y="113399"/>
                  </a:lnTo>
                  <a:lnTo>
                    <a:pt x="7405" y="106822"/>
                  </a:lnTo>
                  <a:lnTo>
                    <a:pt x="4496" y="97801"/>
                  </a:lnTo>
                  <a:lnTo>
                    <a:pt x="2181" y="86612"/>
                  </a:lnTo>
                  <a:lnTo>
                    <a:pt x="611" y="73985"/>
                  </a:lnTo>
                  <a:lnTo>
                    <a:pt x="0" y="60957"/>
                  </a:lnTo>
                  <a:lnTo>
                    <a:pt x="374" y="48159"/>
                  </a:lnTo>
                  <a:lnTo>
                    <a:pt x="1929" y="36140"/>
                  </a:lnTo>
                  <a:lnTo>
                    <a:pt x="5100" y="25524"/>
                  </a:lnTo>
                  <a:lnTo>
                    <a:pt x="9980" y="16509"/>
                  </a:lnTo>
                  <a:lnTo>
                    <a:pt x="16528" y="9270"/>
                  </a:lnTo>
                  <a:lnTo>
                    <a:pt x="24742" y="4140"/>
                  </a:lnTo>
                  <a:lnTo>
                    <a:pt x="34449" y="1098"/>
                  </a:lnTo>
                  <a:lnTo>
                    <a:pt x="45202" y="0"/>
                  </a:lnTo>
                  <a:lnTo>
                    <a:pt x="56404" y="767"/>
                  </a:lnTo>
                  <a:lnTo>
                    <a:pt x="67669" y="3172"/>
                  </a:lnTo>
                  <a:lnTo>
                    <a:pt x="78671" y="7055"/>
                  </a:lnTo>
                  <a:lnTo>
                    <a:pt x="89059" y="12401"/>
                  </a:lnTo>
                  <a:lnTo>
                    <a:pt x="98706" y="19069"/>
                  </a:lnTo>
                  <a:lnTo>
                    <a:pt x="107505" y="26816"/>
                  </a:lnTo>
                  <a:lnTo>
                    <a:pt x="115278" y="35385"/>
                  </a:lnTo>
                  <a:lnTo>
                    <a:pt x="122019" y="44561"/>
                  </a:lnTo>
                  <a:lnTo>
                    <a:pt x="127547" y="54332"/>
                  </a:lnTo>
                  <a:lnTo>
                    <a:pt x="131439" y="64876"/>
                  </a:lnTo>
                  <a:lnTo>
                    <a:pt x="133616" y="76211"/>
                  </a:lnTo>
                  <a:lnTo>
                    <a:pt x="134449" y="87630"/>
                  </a:lnTo>
                  <a:lnTo>
                    <a:pt x="134658" y="98906"/>
                  </a:lnTo>
                  <a:lnTo>
                    <a:pt x="134262" y="111029"/>
                  </a:lnTo>
                  <a:lnTo>
                    <a:pt x="133239" y="125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580103" y="3003971"/>
              <a:ext cx="168457" cy="165107"/>
            </a:xfrm>
            <a:custGeom>
              <a:avLst/>
              <a:gdLst/>
              <a:ahLst/>
              <a:cxnLst/>
              <a:rect l="0" t="0" r="0" b="0"/>
              <a:pathLst>
                <a:path w="168457" h="165107">
                  <a:moveTo>
                    <a:pt x="0" y="28236"/>
                  </a:moveTo>
                  <a:lnTo>
                    <a:pt x="2935" y="37037"/>
                  </a:lnTo>
                  <a:lnTo>
                    <a:pt x="5717" y="45384"/>
                  </a:lnTo>
                  <a:lnTo>
                    <a:pt x="8616" y="54087"/>
                  </a:lnTo>
                  <a:lnTo>
                    <a:pt x="11656" y="63381"/>
                  </a:lnTo>
                  <a:lnTo>
                    <a:pt x="14821" y="73524"/>
                  </a:lnTo>
                  <a:lnTo>
                    <a:pt x="18081" y="84570"/>
                  </a:lnTo>
                  <a:lnTo>
                    <a:pt x="21246" y="96409"/>
                  </a:lnTo>
                  <a:lnTo>
                    <a:pt x="23989" y="108880"/>
                  </a:lnTo>
                  <a:lnTo>
                    <a:pt x="26146" y="121734"/>
                  </a:lnTo>
                  <a:lnTo>
                    <a:pt x="27079" y="131743"/>
                  </a:lnTo>
                  <a:lnTo>
                    <a:pt x="26307" y="134772"/>
                  </a:lnTo>
                  <a:lnTo>
                    <a:pt x="24525" y="131748"/>
                  </a:lnTo>
                  <a:lnTo>
                    <a:pt x="22176" y="124663"/>
                  </a:lnTo>
                  <a:lnTo>
                    <a:pt x="19792" y="115187"/>
                  </a:lnTo>
                  <a:lnTo>
                    <a:pt x="18108" y="104591"/>
                  </a:lnTo>
                  <a:lnTo>
                    <a:pt x="17463" y="93598"/>
                  </a:lnTo>
                  <a:lnTo>
                    <a:pt x="17847" y="82377"/>
                  </a:lnTo>
                  <a:lnTo>
                    <a:pt x="19093" y="70746"/>
                  </a:lnTo>
                  <a:lnTo>
                    <a:pt x="21008" y="58618"/>
                  </a:lnTo>
                  <a:lnTo>
                    <a:pt x="23581" y="46346"/>
                  </a:lnTo>
                  <a:lnTo>
                    <a:pt x="26978" y="34629"/>
                  </a:lnTo>
                  <a:lnTo>
                    <a:pt x="31232" y="23833"/>
                  </a:lnTo>
                  <a:lnTo>
                    <a:pt x="36562" y="14464"/>
                  </a:lnTo>
                  <a:lnTo>
                    <a:pt x="43428" y="7307"/>
                  </a:lnTo>
                  <a:lnTo>
                    <a:pt x="51937" y="2579"/>
                  </a:lnTo>
                  <a:lnTo>
                    <a:pt x="61736" y="184"/>
                  </a:lnTo>
                  <a:lnTo>
                    <a:pt x="72223" y="0"/>
                  </a:lnTo>
                  <a:lnTo>
                    <a:pt x="82974" y="1722"/>
                  </a:lnTo>
                  <a:lnTo>
                    <a:pt x="93613" y="4959"/>
                  </a:lnTo>
                  <a:lnTo>
                    <a:pt x="103750" y="9331"/>
                  </a:lnTo>
                  <a:lnTo>
                    <a:pt x="113224" y="14532"/>
                  </a:lnTo>
                  <a:lnTo>
                    <a:pt x="121907" y="20649"/>
                  </a:lnTo>
                  <a:lnTo>
                    <a:pt x="129601" y="28116"/>
                  </a:lnTo>
                  <a:lnTo>
                    <a:pt x="136297" y="37065"/>
                  </a:lnTo>
                  <a:lnTo>
                    <a:pt x="142135" y="47177"/>
                  </a:lnTo>
                  <a:lnTo>
                    <a:pt x="147300" y="57882"/>
                  </a:lnTo>
                  <a:lnTo>
                    <a:pt x="151958" y="68791"/>
                  </a:lnTo>
                  <a:lnTo>
                    <a:pt x="156089" y="79878"/>
                  </a:lnTo>
                  <a:lnTo>
                    <a:pt x="159492" y="91380"/>
                  </a:lnTo>
                  <a:lnTo>
                    <a:pt x="162116" y="103399"/>
                  </a:lnTo>
                  <a:lnTo>
                    <a:pt x="164052" y="115494"/>
                  </a:lnTo>
                  <a:lnTo>
                    <a:pt x="165644" y="128047"/>
                  </a:lnTo>
                  <a:lnTo>
                    <a:pt x="167032" y="143284"/>
                  </a:lnTo>
                  <a:lnTo>
                    <a:pt x="168456" y="165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74623" y="3021126"/>
              <a:ext cx="121336" cy="148947"/>
            </a:xfrm>
            <a:custGeom>
              <a:avLst/>
              <a:gdLst/>
              <a:ahLst/>
              <a:cxnLst/>
              <a:rect l="0" t="0" r="0" b="0"/>
              <a:pathLst>
                <a:path w="121336" h="148947">
                  <a:moveTo>
                    <a:pt x="16050" y="74252"/>
                  </a:moveTo>
                  <a:lnTo>
                    <a:pt x="24852" y="71318"/>
                  </a:lnTo>
                  <a:lnTo>
                    <a:pt x="33199" y="68536"/>
                  </a:lnTo>
                  <a:lnTo>
                    <a:pt x="41897" y="65632"/>
                  </a:lnTo>
                  <a:lnTo>
                    <a:pt x="51018" y="62418"/>
                  </a:lnTo>
                  <a:lnTo>
                    <a:pt x="60513" y="58605"/>
                  </a:lnTo>
                  <a:lnTo>
                    <a:pt x="70287" y="54084"/>
                  </a:lnTo>
                  <a:lnTo>
                    <a:pt x="79609" y="48747"/>
                  </a:lnTo>
                  <a:lnTo>
                    <a:pt x="87190" y="42411"/>
                  </a:lnTo>
                  <a:lnTo>
                    <a:pt x="92454" y="35082"/>
                  </a:lnTo>
                  <a:lnTo>
                    <a:pt x="95171" y="27229"/>
                  </a:lnTo>
                  <a:lnTo>
                    <a:pt x="95105" y="19652"/>
                  </a:lnTo>
                  <a:lnTo>
                    <a:pt x="92429" y="12793"/>
                  </a:lnTo>
                  <a:lnTo>
                    <a:pt x="87583" y="7055"/>
                  </a:lnTo>
                  <a:lnTo>
                    <a:pt x="81067" y="2958"/>
                  </a:lnTo>
                  <a:lnTo>
                    <a:pt x="73324" y="620"/>
                  </a:lnTo>
                  <a:lnTo>
                    <a:pt x="64708" y="0"/>
                  </a:lnTo>
                  <a:lnTo>
                    <a:pt x="55481" y="1088"/>
                  </a:lnTo>
                  <a:lnTo>
                    <a:pt x="45843" y="3709"/>
                  </a:lnTo>
                  <a:lnTo>
                    <a:pt x="36255" y="7737"/>
                  </a:lnTo>
                  <a:lnTo>
                    <a:pt x="27422" y="13181"/>
                  </a:lnTo>
                  <a:lnTo>
                    <a:pt x="19673" y="19918"/>
                  </a:lnTo>
                  <a:lnTo>
                    <a:pt x="13148" y="27882"/>
                  </a:lnTo>
                  <a:lnTo>
                    <a:pt x="7980" y="37129"/>
                  </a:lnTo>
                  <a:lnTo>
                    <a:pt x="4102" y="47568"/>
                  </a:lnTo>
                  <a:lnTo>
                    <a:pt x="1462" y="58831"/>
                  </a:lnTo>
                  <a:lnTo>
                    <a:pt x="122" y="70384"/>
                  </a:lnTo>
                  <a:lnTo>
                    <a:pt x="0" y="81888"/>
                  </a:lnTo>
                  <a:lnTo>
                    <a:pt x="1051" y="93052"/>
                  </a:lnTo>
                  <a:lnTo>
                    <a:pt x="3350" y="103549"/>
                  </a:lnTo>
                  <a:lnTo>
                    <a:pt x="6832" y="113269"/>
                  </a:lnTo>
                  <a:lnTo>
                    <a:pt x="11626" y="122119"/>
                  </a:lnTo>
                  <a:lnTo>
                    <a:pt x="18126" y="129924"/>
                  </a:lnTo>
                  <a:lnTo>
                    <a:pt x="26385" y="136687"/>
                  </a:lnTo>
                  <a:lnTo>
                    <a:pt x="36016" y="142230"/>
                  </a:lnTo>
                  <a:lnTo>
                    <a:pt x="46390" y="146132"/>
                  </a:lnTo>
                  <a:lnTo>
                    <a:pt x="57064" y="148311"/>
                  </a:lnTo>
                  <a:lnTo>
                    <a:pt x="67747" y="148946"/>
                  </a:lnTo>
                  <a:lnTo>
                    <a:pt x="79472" y="148258"/>
                  </a:lnTo>
                  <a:lnTo>
                    <a:pt x="95498" y="145066"/>
                  </a:lnTo>
                  <a:lnTo>
                    <a:pt x="121335" y="137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30262" y="2990093"/>
              <a:ext cx="106417" cy="157928"/>
            </a:xfrm>
            <a:custGeom>
              <a:avLst/>
              <a:gdLst/>
              <a:ahLst/>
              <a:cxnLst/>
              <a:rect l="0" t="0" r="0" b="0"/>
              <a:pathLst>
                <a:path w="106417" h="157928">
                  <a:moveTo>
                    <a:pt x="81510" y="0"/>
                  </a:moveTo>
                  <a:lnTo>
                    <a:pt x="69842" y="3001"/>
                  </a:lnTo>
                  <a:lnTo>
                    <a:pt x="59353" y="6423"/>
                  </a:lnTo>
                  <a:lnTo>
                    <a:pt x="49056" y="10619"/>
                  </a:lnTo>
                  <a:lnTo>
                    <a:pt x="38927" y="15519"/>
                  </a:lnTo>
                  <a:lnTo>
                    <a:pt x="29232" y="21001"/>
                  </a:lnTo>
                  <a:lnTo>
                    <a:pt x="20109" y="26936"/>
                  </a:lnTo>
                  <a:lnTo>
                    <a:pt x="12025" y="33370"/>
                  </a:lnTo>
                  <a:lnTo>
                    <a:pt x="5808" y="40517"/>
                  </a:lnTo>
                  <a:lnTo>
                    <a:pt x="1754" y="48425"/>
                  </a:lnTo>
                  <a:lnTo>
                    <a:pt x="0" y="56684"/>
                  </a:lnTo>
                  <a:lnTo>
                    <a:pt x="784" y="64541"/>
                  </a:lnTo>
                  <a:lnTo>
                    <a:pt x="3984" y="71596"/>
                  </a:lnTo>
                  <a:lnTo>
                    <a:pt x="9368" y="77636"/>
                  </a:lnTo>
                  <a:lnTo>
                    <a:pt x="16785" y="82469"/>
                  </a:lnTo>
                  <a:lnTo>
                    <a:pt x="25949" y="86129"/>
                  </a:lnTo>
                  <a:lnTo>
                    <a:pt x="36336" y="88960"/>
                  </a:lnTo>
                  <a:lnTo>
                    <a:pt x="47291" y="91491"/>
                  </a:lnTo>
                  <a:lnTo>
                    <a:pt x="58390" y="94059"/>
                  </a:lnTo>
                  <a:lnTo>
                    <a:pt x="69281" y="96958"/>
                  </a:lnTo>
                  <a:lnTo>
                    <a:pt x="79593" y="100516"/>
                  </a:lnTo>
                  <a:lnTo>
                    <a:pt x="89177" y="104842"/>
                  </a:lnTo>
                  <a:lnTo>
                    <a:pt x="97425" y="109866"/>
                  </a:lnTo>
                  <a:lnTo>
                    <a:pt x="103231" y="115456"/>
                  </a:lnTo>
                  <a:lnTo>
                    <a:pt x="106202" y="121468"/>
                  </a:lnTo>
                  <a:lnTo>
                    <a:pt x="106416" y="127621"/>
                  </a:lnTo>
                  <a:lnTo>
                    <a:pt x="104059" y="133518"/>
                  </a:lnTo>
                  <a:lnTo>
                    <a:pt x="99509" y="138958"/>
                  </a:lnTo>
                  <a:lnTo>
                    <a:pt x="93068" y="143761"/>
                  </a:lnTo>
                  <a:lnTo>
                    <a:pt x="84866" y="147688"/>
                  </a:lnTo>
                  <a:lnTo>
                    <a:pt x="75144" y="150700"/>
                  </a:lnTo>
                  <a:lnTo>
                    <a:pt x="64435" y="152913"/>
                  </a:lnTo>
                  <a:lnTo>
                    <a:pt x="52234" y="154730"/>
                  </a:lnTo>
                  <a:lnTo>
                    <a:pt x="35239" y="156310"/>
                  </a:lnTo>
                  <a:lnTo>
                    <a:pt x="781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85471" y="2969036"/>
              <a:ext cx="127556" cy="165503"/>
            </a:xfrm>
            <a:custGeom>
              <a:avLst/>
              <a:gdLst/>
              <a:ahLst/>
              <a:cxnLst/>
              <a:rect l="0" t="0" r="0" b="0"/>
              <a:pathLst>
                <a:path w="127556" h="165503">
                  <a:moveTo>
                    <a:pt x="84228" y="0"/>
                  </a:moveTo>
                  <a:lnTo>
                    <a:pt x="72627" y="134"/>
                  </a:lnTo>
                  <a:lnTo>
                    <a:pt x="62779" y="1415"/>
                  </a:lnTo>
                  <a:lnTo>
                    <a:pt x="53778" y="4012"/>
                  </a:lnTo>
                  <a:lnTo>
                    <a:pt x="45509" y="7904"/>
                  </a:lnTo>
                  <a:lnTo>
                    <a:pt x="38131" y="13186"/>
                  </a:lnTo>
                  <a:lnTo>
                    <a:pt x="31674" y="19767"/>
                  </a:lnTo>
                  <a:lnTo>
                    <a:pt x="26514" y="27267"/>
                  </a:lnTo>
                  <a:lnTo>
                    <a:pt x="23404" y="35130"/>
                  </a:lnTo>
                  <a:lnTo>
                    <a:pt x="22584" y="42998"/>
                  </a:lnTo>
                  <a:lnTo>
                    <a:pt x="24154" y="50567"/>
                  </a:lnTo>
                  <a:lnTo>
                    <a:pt x="28324" y="57495"/>
                  </a:lnTo>
                  <a:lnTo>
                    <a:pt x="34944" y="63666"/>
                  </a:lnTo>
                  <a:lnTo>
                    <a:pt x="43609" y="68979"/>
                  </a:lnTo>
                  <a:lnTo>
                    <a:pt x="53849" y="73257"/>
                  </a:lnTo>
                  <a:lnTo>
                    <a:pt x="65239" y="76516"/>
                  </a:lnTo>
                  <a:lnTo>
                    <a:pt x="77121" y="79233"/>
                  </a:lnTo>
                  <a:lnTo>
                    <a:pt x="88628" y="82213"/>
                  </a:lnTo>
                  <a:lnTo>
                    <a:pt x="99316" y="85901"/>
                  </a:lnTo>
                  <a:lnTo>
                    <a:pt x="108794" y="90704"/>
                  </a:lnTo>
                  <a:lnTo>
                    <a:pt x="116564" y="97145"/>
                  </a:lnTo>
                  <a:lnTo>
                    <a:pt x="122516" y="105327"/>
                  </a:lnTo>
                  <a:lnTo>
                    <a:pt x="126378" y="114721"/>
                  </a:lnTo>
                  <a:lnTo>
                    <a:pt x="127555" y="124396"/>
                  </a:lnTo>
                  <a:lnTo>
                    <a:pt x="125973" y="133774"/>
                  </a:lnTo>
                  <a:lnTo>
                    <a:pt x="121828" y="142336"/>
                  </a:lnTo>
                  <a:lnTo>
                    <a:pt x="115316" y="149474"/>
                  </a:lnTo>
                  <a:lnTo>
                    <a:pt x="106792" y="155009"/>
                  </a:lnTo>
                  <a:lnTo>
                    <a:pt x="96683" y="159096"/>
                  </a:lnTo>
                  <a:lnTo>
                    <a:pt x="85389" y="162021"/>
                  </a:lnTo>
                  <a:lnTo>
                    <a:pt x="73252" y="164065"/>
                  </a:lnTo>
                  <a:lnTo>
                    <a:pt x="60748" y="165280"/>
                  </a:lnTo>
                  <a:lnTo>
                    <a:pt x="47064" y="165502"/>
                  </a:lnTo>
                  <a:lnTo>
                    <a:pt x="28769" y="16363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63516" y="2995001"/>
              <a:ext cx="119737" cy="148409"/>
            </a:xfrm>
            <a:custGeom>
              <a:avLst/>
              <a:gdLst/>
              <a:ahLst/>
              <a:cxnLst/>
              <a:rect l="0" t="0" r="0" b="0"/>
              <a:pathLst>
                <a:path w="119737" h="148409">
                  <a:moveTo>
                    <a:pt x="940" y="79320"/>
                  </a:moveTo>
                  <a:lnTo>
                    <a:pt x="9808" y="76386"/>
                  </a:lnTo>
                  <a:lnTo>
                    <a:pt x="18795" y="73604"/>
                  </a:lnTo>
                  <a:lnTo>
                    <a:pt x="28791" y="70709"/>
                  </a:lnTo>
                  <a:lnTo>
                    <a:pt x="39771" y="67842"/>
                  </a:lnTo>
                  <a:lnTo>
                    <a:pt x="51583" y="65325"/>
                  </a:lnTo>
                  <a:lnTo>
                    <a:pt x="64032" y="63300"/>
                  </a:lnTo>
                  <a:lnTo>
                    <a:pt x="76624" y="61269"/>
                  </a:lnTo>
                  <a:lnTo>
                    <a:pt x="88608" y="58230"/>
                  </a:lnTo>
                  <a:lnTo>
                    <a:pt x="99605" y="53702"/>
                  </a:lnTo>
                  <a:lnTo>
                    <a:pt x="108950" y="47861"/>
                  </a:lnTo>
                  <a:lnTo>
                    <a:pt x="115566" y="41252"/>
                  </a:lnTo>
                  <a:lnTo>
                    <a:pt x="119116" y="34287"/>
                  </a:lnTo>
                  <a:lnTo>
                    <a:pt x="119736" y="27188"/>
                  </a:lnTo>
                  <a:lnTo>
                    <a:pt x="117660" y="20057"/>
                  </a:lnTo>
                  <a:lnTo>
                    <a:pt x="113304" y="12952"/>
                  </a:lnTo>
                  <a:lnTo>
                    <a:pt x="107165" y="6540"/>
                  </a:lnTo>
                  <a:lnTo>
                    <a:pt x="99699" y="2051"/>
                  </a:lnTo>
                  <a:lnTo>
                    <a:pt x="91280" y="0"/>
                  </a:lnTo>
                  <a:lnTo>
                    <a:pt x="82192" y="251"/>
                  </a:lnTo>
                  <a:lnTo>
                    <a:pt x="72639" y="2395"/>
                  </a:lnTo>
                  <a:lnTo>
                    <a:pt x="62774" y="5990"/>
                  </a:lnTo>
                  <a:lnTo>
                    <a:pt x="52862" y="10806"/>
                  </a:lnTo>
                  <a:lnTo>
                    <a:pt x="43279" y="16847"/>
                  </a:lnTo>
                  <a:lnTo>
                    <a:pt x="34207" y="24013"/>
                  </a:lnTo>
                  <a:lnTo>
                    <a:pt x="25811" y="32109"/>
                  </a:lnTo>
                  <a:lnTo>
                    <a:pt x="18316" y="40921"/>
                  </a:lnTo>
                  <a:lnTo>
                    <a:pt x="11766" y="50257"/>
                  </a:lnTo>
                  <a:lnTo>
                    <a:pt x="6366" y="59967"/>
                  </a:lnTo>
                  <a:lnTo>
                    <a:pt x="2562" y="69939"/>
                  </a:lnTo>
                  <a:lnTo>
                    <a:pt x="452" y="80086"/>
                  </a:lnTo>
                  <a:lnTo>
                    <a:pt x="0" y="90188"/>
                  </a:lnTo>
                  <a:lnTo>
                    <a:pt x="1210" y="99897"/>
                  </a:lnTo>
                  <a:lnTo>
                    <a:pt x="3916" y="109053"/>
                  </a:lnTo>
                  <a:lnTo>
                    <a:pt x="8003" y="117507"/>
                  </a:lnTo>
                  <a:lnTo>
                    <a:pt x="13486" y="125039"/>
                  </a:lnTo>
                  <a:lnTo>
                    <a:pt x="20251" y="131619"/>
                  </a:lnTo>
                  <a:lnTo>
                    <a:pt x="28232" y="137208"/>
                  </a:lnTo>
                  <a:lnTo>
                    <a:pt x="37491" y="141672"/>
                  </a:lnTo>
                  <a:lnTo>
                    <a:pt x="47925" y="145042"/>
                  </a:lnTo>
                  <a:lnTo>
                    <a:pt x="58719" y="147300"/>
                  </a:lnTo>
                  <a:lnTo>
                    <a:pt x="69500" y="148408"/>
                  </a:lnTo>
                  <a:lnTo>
                    <a:pt x="81211" y="147346"/>
                  </a:lnTo>
                  <a:lnTo>
                    <a:pt x="95696" y="142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17118" y="2972461"/>
              <a:ext cx="128976" cy="154501"/>
            </a:xfrm>
            <a:custGeom>
              <a:avLst/>
              <a:gdLst/>
              <a:ahLst/>
              <a:cxnLst/>
              <a:rect l="0" t="0" r="0" b="0"/>
              <a:pathLst>
                <a:path w="128976" h="154501">
                  <a:moveTo>
                    <a:pt x="47379" y="101860"/>
                  </a:moveTo>
                  <a:lnTo>
                    <a:pt x="53314" y="96059"/>
                  </a:lnTo>
                  <a:lnTo>
                    <a:pt x="59519" y="91135"/>
                  </a:lnTo>
                  <a:lnTo>
                    <a:pt x="66615" y="86628"/>
                  </a:lnTo>
                  <a:lnTo>
                    <a:pt x="74554" y="82234"/>
                  </a:lnTo>
                  <a:lnTo>
                    <a:pt x="83201" y="77572"/>
                  </a:lnTo>
                  <a:lnTo>
                    <a:pt x="92386" y="72453"/>
                  </a:lnTo>
                  <a:lnTo>
                    <a:pt x="101641" y="66702"/>
                  </a:lnTo>
                  <a:lnTo>
                    <a:pt x="110233" y="60082"/>
                  </a:lnTo>
                  <a:lnTo>
                    <a:pt x="117806" y="52551"/>
                  </a:lnTo>
                  <a:lnTo>
                    <a:pt x="123870" y="44221"/>
                  </a:lnTo>
                  <a:lnTo>
                    <a:pt x="127661" y="35260"/>
                  </a:lnTo>
                  <a:lnTo>
                    <a:pt x="128975" y="25844"/>
                  </a:lnTo>
                  <a:lnTo>
                    <a:pt x="127754" y="16761"/>
                  </a:lnTo>
                  <a:lnTo>
                    <a:pt x="123828" y="9341"/>
                  </a:lnTo>
                  <a:lnTo>
                    <a:pt x="117378" y="4175"/>
                  </a:lnTo>
                  <a:lnTo>
                    <a:pt x="109000" y="1184"/>
                  </a:lnTo>
                  <a:lnTo>
                    <a:pt x="99485" y="0"/>
                  </a:lnTo>
                  <a:lnTo>
                    <a:pt x="89394" y="207"/>
                  </a:lnTo>
                  <a:lnTo>
                    <a:pt x="79200" y="1596"/>
                  </a:lnTo>
                  <a:lnTo>
                    <a:pt x="69364" y="4181"/>
                  </a:lnTo>
                  <a:lnTo>
                    <a:pt x="60087" y="7874"/>
                  </a:lnTo>
                  <a:lnTo>
                    <a:pt x="51365" y="12486"/>
                  </a:lnTo>
                  <a:lnTo>
                    <a:pt x="43114" y="17804"/>
                  </a:lnTo>
                  <a:lnTo>
                    <a:pt x="35229" y="23647"/>
                  </a:lnTo>
                  <a:lnTo>
                    <a:pt x="27778" y="30028"/>
                  </a:lnTo>
                  <a:lnTo>
                    <a:pt x="20993" y="37143"/>
                  </a:lnTo>
                  <a:lnTo>
                    <a:pt x="14949" y="45046"/>
                  </a:lnTo>
                  <a:lnTo>
                    <a:pt x="9738" y="53812"/>
                  </a:lnTo>
                  <a:lnTo>
                    <a:pt x="5535" y="63606"/>
                  </a:lnTo>
                  <a:lnTo>
                    <a:pt x="2347" y="74416"/>
                  </a:lnTo>
                  <a:lnTo>
                    <a:pt x="360" y="85930"/>
                  </a:lnTo>
                  <a:lnTo>
                    <a:pt x="0" y="97651"/>
                  </a:lnTo>
                  <a:lnTo>
                    <a:pt x="1356" y="109263"/>
                  </a:lnTo>
                  <a:lnTo>
                    <a:pt x="4384" y="120330"/>
                  </a:lnTo>
                  <a:lnTo>
                    <a:pt x="9084" y="130229"/>
                  </a:lnTo>
                  <a:lnTo>
                    <a:pt x="15282" y="138726"/>
                  </a:lnTo>
                  <a:lnTo>
                    <a:pt x="22696" y="145599"/>
                  </a:lnTo>
                  <a:lnTo>
                    <a:pt x="31035" y="150475"/>
                  </a:lnTo>
                  <a:lnTo>
                    <a:pt x="40047" y="153348"/>
                  </a:lnTo>
                  <a:lnTo>
                    <a:pt x="49538" y="154500"/>
                  </a:lnTo>
                  <a:lnTo>
                    <a:pt x="59360" y="154301"/>
                  </a:lnTo>
                  <a:lnTo>
                    <a:pt x="69402" y="153105"/>
                  </a:lnTo>
                  <a:lnTo>
                    <a:pt x="79328" y="151348"/>
                  </a:lnTo>
                  <a:lnTo>
                    <a:pt x="89653" y="149381"/>
                  </a:lnTo>
                  <a:lnTo>
                    <a:pt x="102399" y="147040"/>
                  </a:lnTo>
                  <a:lnTo>
                    <a:pt x="121079" y="1439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880944" y="2842694"/>
              <a:ext cx="4694" cy="305327"/>
            </a:xfrm>
            <a:custGeom>
              <a:avLst/>
              <a:gdLst/>
              <a:ahLst/>
              <a:cxnLst/>
              <a:rect l="0" t="0" r="0" b="0"/>
              <a:pathLst>
                <a:path w="4694" h="305327">
                  <a:moveTo>
                    <a:pt x="4693" y="0"/>
                  </a:moveTo>
                  <a:lnTo>
                    <a:pt x="4627" y="11802"/>
                  </a:lnTo>
                  <a:lnTo>
                    <a:pt x="3986" y="23571"/>
                  </a:lnTo>
                  <a:lnTo>
                    <a:pt x="2699" y="36457"/>
                  </a:lnTo>
                  <a:lnTo>
                    <a:pt x="1183" y="50133"/>
                  </a:lnTo>
                  <a:lnTo>
                    <a:pt x="165" y="63812"/>
                  </a:lnTo>
                  <a:lnTo>
                    <a:pt x="0" y="77042"/>
                  </a:lnTo>
                  <a:lnTo>
                    <a:pt x="554" y="90185"/>
                  </a:lnTo>
                  <a:lnTo>
                    <a:pt x="1392" y="104209"/>
                  </a:lnTo>
                  <a:lnTo>
                    <a:pt x="2216" y="119603"/>
                  </a:lnTo>
                  <a:lnTo>
                    <a:pt x="2904" y="136213"/>
                  </a:lnTo>
                  <a:lnTo>
                    <a:pt x="3431" y="153520"/>
                  </a:lnTo>
                  <a:lnTo>
                    <a:pt x="3818" y="171125"/>
                  </a:lnTo>
                  <a:lnTo>
                    <a:pt x="4094" y="188660"/>
                  </a:lnTo>
                  <a:lnTo>
                    <a:pt x="4286" y="205725"/>
                  </a:lnTo>
                  <a:lnTo>
                    <a:pt x="4418" y="222151"/>
                  </a:lnTo>
                  <a:lnTo>
                    <a:pt x="4508" y="237747"/>
                  </a:lnTo>
                  <a:lnTo>
                    <a:pt x="4578" y="253939"/>
                  </a:lnTo>
                  <a:lnTo>
                    <a:pt x="4637" y="274385"/>
                  </a:lnTo>
                  <a:lnTo>
                    <a:pt x="4693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759295" y="2764236"/>
              <a:ext cx="336913" cy="394314"/>
            </a:xfrm>
            <a:custGeom>
              <a:avLst/>
              <a:gdLst/>
              <a:ahLst/>
              <a:cxnLst/>
              <a:rect l="0" t="0" r="0" b="0"/>
              <a:pathLst>
                <a:path w="336913" h="394314">
                  <a:moveTo>
                    <a:pt x="0" y="88986"/>
                  </a:moveTo>
                  <a:lnTo>
                    <a:pt x="3001" y="80252"/>
                  </a:lnTo>
                  <a:lnTo>
                    <a:pt x="6423" y="72546"/>
                  </a:lnTo>
                  <a:lnTo>
                    <a:pt x="10624" y="65143"/>
                  </a:lnTo>
                  <a:lnTo>
                    <a:pt x="15697" y="57882"/>
                  </a:lnTo>
                  <a:lnTo>
                    <a:pt x="21826" y="50704"/>
                  </a:lnTo>
                  <a:lnTo>
                    <a:pt x="29014" y="43578"/>
                  </a:lnTo>
                  <a:lnTo>
                    <a:pt x="37275" y="36488"/>
                  </a:lnTo>
                  <a:lnTo>
                    <a:pt x="46718" y="29421"/>
                  </a:lnTo>
                  <a:lnTo>
                    <a:pt x="57291" y="22379"/>
                  </a:lnTo>
                  <a:lnTo>
                    <a:pt x="68813" y="15685"/>
                  </a:lnTo>
                  <a:lnTo>
                    <a:pt x="81071" y="9948"/>
                  </a:lnTo>
                  <a:lnTo>
                    <a:pt x="93871" y="5431"/>
                  </a:lnTo>
                  <a:lnTo>
                    <a:pt x="107059" y="2230"/>
                  </a:lnTo>
                  <a:lnTo>
                    <a:pt x="120517" y="447"/>
                  </a:lnTo>
                  <a:lnTo>
                    <a:pt x="134164" y="0"/>
                  </a:lnTo>
                  <a:lnTo>
                    <a:pt x="147937" y="987"/>
                  </a:lnTo>
                  <a:lnTo>
                    <a:pt x="161798" y="3769"/>
                  </a:lnTo>
                  <a:lnTo>
                    <a:pt x="175708" y="8375"/>
                  </a:lnTo>
                  <a:lnTo>
                    <a:pt x="189320" y="14399"/>
                  </a:lnTo>
                  <a:lnTo>
                    <a:pt x="202007" y="21196"/>
                  </a:lnTo>
                  <a:lnTo>
                    <a:pt x="213499" y="28325"/>
                  </a:lnTo>
                  <a:lnTo>
                    <a:pt x="223689" y="35719"/>
                  </a:lnTo>
                  <a:lnTo>
                    <a:pt x="232470" y="43588"/>
                  </a:lnTo>
                  <a:lnTo>
                    <a:pt x="239932" y="52028"/>
                  </a:lnTo>
                  <a:lnTo>
                    <a:pt x="246302" y="61001"/>
                  </a:lnTo>
                  <a:lnTo>
                    <a:pt x="251828" y="70410"/>
                  </a:lnTo>
                  <a:lnTo>
                    <a:pt x="256729" y="80151"/>
                  </a:lnTo>
                  <a:lnTo>
                    <a:pt x="260854" y="90135"/>
                  </a:lnTo>
                  <a:lnTo>
                    <a:pt x="263722" y="100290"/>
                  </a:lnTo>
                  <a:lnTo>
                    <a:pt x="265168" y="110565"/>
                  </a:lnTo>
                  <a:lnTo>
                    <a:pt x="265325" y="120922"/>
                  </a:lnTo>
                  <a:lnTo>
                    <a:pt x="264442" y="131335"/>
                  </a:lnTo>
                  <a:lnTo>
                    <a:pt x="262765" y="141781"/>
                  </a:lnTo>
                  <a:lnTo>
                    <a:pt x="260183" y="152085"/>
                  </a:lnTo>
                  <a:lnTo>
                    <a:pt x="256248" y="161930"/>
                  </a:lnTo>
                  <a:lnTo>
                    <a:pt x="250823" y="171182"/>
                  </a:lnTo>
                  <a:lnTo>
                    <a:pt x="244062" y="179870"/>
                  </a:lnTo>
                  <a:lnTo>
                    <a:pt x="236228" y="188091"/>
                  </a:lnTo>
                  <a:lnTo>
                    <a:pt x="227604" y="195961"/>
                  </a:lnTo>
                  <a:lnTo>
                    <a:pt x="219070" y="203740"/>
                  </a:lnTo>
                  <a:lnTo>
                    <a:pt x="212026" y="211809"/>
                  </a:lnTo>
                  <a:lnTo>
                    <a:pt x="207116" y="220355"/>
                  </a:lnTo>
                  <a:lnTo>
                    <a:pt x="204298" y="229384"/>
                  </a:lnTo>
                  <a:lnTo>
                    <a:pt x="203231" y="238824"/>
                  </a:lnTo>
                  <a:lnTo>
                    <a:pt x="203516" y="248583"/>
                  </a:lnTo>
                  <a:lnTo>
                    <a:pt x="204957" y="258576"/>
                  </a:lnTo>
                  <a:lnTo>
                    <a:pt x="207577" y="268737"/>
                  </a:lnTo>
                  <a:lnTo>
                    <a:pt x="211294" y="279015"/>
                  </a:lnTo>
                  <a:lnTo>
                    <a:pt x="215921" y="289374"/>
                  </a:lnTo>
                  <a:lnTo>
                    <a:pt x="221250" y="299789"/>
                  </a:lnTo>
                  <a:lnTo>
                    <a:pt x="227090" y="310240"/>
                  </a:lnTo>
                  <a:lnTo>
                    <a:pt x="233130" y="320717"/>
                  </a:lnTo>
                  <a:lnTo>
                    <a:pt x="238951" y="331211"/>
                  </a:lnTo>
                  <a:lnTo>
                    <a:pt x="244355" y="341712"/>
                  </a:lnTo>
                  <a:lnTo>
                    <a:pt x="249643" y="352052"/>
                  </a:lnTo>
                  <a:lnTo>
                    <a:pt x="255493" y="361922"/>
                  </a:lnTo>
                  <a:lnTo>
                    <a:pt x="262251" y="371177"/>
                  </a:lnTo>
                  <a:lnTo>
                    <a:pt x="269927" y="379357"/>
                  </a:lnTo>
                  <a:lnTo>
                    <a:pt x="278383" y="385641"/>
                  </a:lnTo>
                  <a:lnTo>
                    <a:pt x="287438" y="389756"/>
                  </a:lnTo>
                  <a:lnTo>
                    <a:pt x="296665" y="392061"/>
                  </a:lnTo>
                  <a:lnTo>
                    <a:pt x="306431" y="393499"/>
                  </a:lnTo>
                  <a:lnTo>
                    <a:pt x="318703" y="394196"/>
                  </a:lnTo>
                  <a:lnTo>
                    <a:pt x="336912" y="394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23180" y="3053264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24"/>
                  </a:lnTo>
                  <a:lnTo>
                    <a:pt x="3033" y="67920"/>
                  </a:lnTo>
                  <a:lnTo>
                    <a:pt x="4536" y="80814"/>
                  </a:lnTo>
                  <a:lnTo>
                    <a:pt x="7901" y="98373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106735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22549" y="3021678"/>
              <a:ext cx="94758" cy="199364"/>
            </a:xfrm>
            <a:custGeom>
              <a:avLst/>
              <a:gdLst/>
              <a:ahLst/>
              <a:cxnLst/>
              <a:rect l="0" t="0" r="0" b="0"/>
              <a:pathLst>
                <a:path w="94758" h="199364">
                  <a:moveTo>
                    <a:pt x="0" y="52643"/>
                  </a:moveTo>
                  <a:lnTo>
                    <a:pt x="2933" y="61444"/>
                  </a:lnTo>
                  <a:lnTo>
                    <a:pt x="5716" y="69791"/>
                  </a:lnTo>
                  <a:lnTo>
                    <a:pt x="8615" y="78490"/>
                  </a:lnTo>
                  <a:lnTo>
                    <a:pt x="11656" y="87611"/>
                  </a:lnTo>
                  <a:lnTo>
                    <a:pt x="14821" y="97106"/>
                  </a:lnTo>
                  <a:lnTo>
                    <a:pt x="18089" y="106893"/>
                  </a:lnTo>
                  <a:lnTo>
                    <a:pt x="21600" y="116734"/>
                  </a:lnTo>
                  <a:lnTo>
                    <a:pt x="25639" y="126260"/>
                  </a:lnTo>
                  <a:lnTo>
                    <a:pt x="30316" y="135298"/>
                  </a:lnTo>
                  <a:lnTo>
                    <a:pt x="35424" y="144009"/>
                  </a:lnTo>
                  <a:lnTo>
                    <a:pt x="40545" y="152779"/>
                  </a:lnTo>
                  <a:lnTo>
                    <a:pt x="45437" y="161825"/>
                  </a:lnTo>
                  <a:lnTo>
                    <a:pt x="50196" y="171037"/>
                  </a:lnTo>
                  <a:lnTo>
                    <a:pt x="55150" y="180076"/>
                  </a:lnTo>
                  <a:lnTo>
                    <a:pt x="60498" y="188719"/>
                  </a:lnTo>
                  <a:lnTo>
                    <a:pt x="66722" y="195793"/>
                  </a:lnTo>
                  <a:lnTo>
                    <a:pt x="73556" y="199363"/>
                  </a:lnTo>
                  <a:lnTo>
                    <a:pt x="79479" y="198910"/>
                  </a:lnTo>
                  <a:lnTo>
                    <a:pt x="84036" y="194862"/>
                  </a:lnTo>
                  <a:lnTo>
                    <a:pt x="87351" y="187943"/>
                  </a:lnTo>
                  <a:lnTo>
                    <a:pt x="89695" y="178710"/>
                  </a:lnTo>
                  <a:lnTo>
                    <a:pt x="91321" y="167456"/>
                  </a:lnTo>
                  <a:lnTo>
                    <a:pt x="92437" y="154513"/>
                  </a:lnTo>
                  <a:lnTo>
                    <a:pt x="93195" y="140413"/>
                  </a:lnTo>
                  <a:lnTo>
                    <a:pt x="93708" y="125800"/>
                  </a:lnTo>
                  <a:lnTo>
                    <a:pt x="94054" y="111082"/>
                  </a:lnTo>
                  <a:lnTo>
                    <a:pt x="94286" y="96435"/>
                  </a:lnTo>
                  <a:lnTo>
                    <a:pt x="94442" y="81914"/>
                  </a:lnTo>
                  <a:lnTo>
                    <a:pt x="94546" y="67529"/>
                  </a:lnTo>
                  <a:lnTo>
                    <a:pt x="94616" y="53672"/>
                  </a:lnTo>
                  <a:lnTo>
                    <a:pt x="94671" y="39660"/>
                  </a:lnTo>
                  <a:lnTo>
                    <a:pt x="94715" y="2314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348891" y="3056174"/>
              <a:ext cx="115814" cy="137590"/>
            </a:xfrm>
            <a:custGeom>
              <a:avLst/>
              <a:gdLst/>
              <a:ahLst/>
              <a:cxnLst/>
              <a:rect l="0" t="0" r="0" b="0"/>
              <a:pathLst>
                <a:path w="115814" h="137590">
                  <a:moveTo>
                    <a:pt x="0" y="49732"/>
                  </a:moveTo>
                  <a:lnTo>
                    <a:pt x="5935" y="55533"/>
                  </a:lnTo>
                  <a:lnTo>
                    <a:pt x="12140" y="60457"/>
                  </a:lnTo>
                  <a:lnTo>
                    <a:pt x="19240" y="64951"/>
                  </a:lnTo>
                  <a:lnTo>
                    <a:pt x="27353" y="68826"/>
                  </a:lnTo>
                  <a:lnTo>
                    <a:pt x="36647" y="71543"/>
                  </a:lnTo>
                  <a:lnTo>
                    <a:pt x="47086" y="72893"/>
                  </a:lnTo>
                  <a:lnTo>
                    <a:pt x="58166" y="72822"/>
                  </a:lnTo>
                  <a:lnTo>
                    <a:pt x="69055" y="71256"/>
                  </a:lnTo>
                  <a:lnTo>
                    <a:pt x="79288" y="68303"/>
                  </a:lnTo>
                  <a:lnTo>
                    <a:pt x="88443" y="63881"/>
                  </a:lnTo>
                  <a:lnTo>
                    <a:pt x="95987" y="57640"/>
                  </a:lnTo>
                  <a:lnTo>
                    <a:pt x="101789" y="49562"/>
                  </a:lnTo>
                  <a:lnTo>
                    <a:pt x="105716" y="40225"/>
                  </a:lnTo>
                  <a:lnTo>
                    <a:pt x="107470" y="30580"/>
                  </a:lnTo>
                  <a:lnTo>
                    <a:pt x="107088" y="21224"/>
                  </a:lnTo>
                  <a:lnTo>
                    <a:pt x="104564" y="12844"/>
                  </a:lnTo>
                  <a:lnTo>
                    <a:pt x="99679" y="6360"/>
                  </a:lnTo>
                  <a:lnTo>
                    <a:pt x="92551" y="2087"/>
                  </a:lnTo>
                  <a:lnTo>
                    <a:pt x="83870" y="0"/>
                  </a:lnTo>
                  <a:lnTo>
                    <a:pt x="74675" y="21"/>
                  </a:lnTo>
                  <a:lnTo>
                    <a:pt x="65613" y="1887"/>
                  </a:lnTo>
                  <a:lnTo>
                    <a:pt x="57094" y="5390"/>
                  </a:lnTo>
                  <a:lnTo>
                    <a:pt x="49451" y="10472"/>
                  </a:lnTo>
                  <a:lnTo>
                    <a:pt x="42770" y="16964"/>
                  </a:lnTo>
                  <a:lnTo>
                    <a:pt x="37267" y="24760"/>
                  </a:lnTo>
                  <a:lnTo>
                    <a:pt x="33385" y="33895"/>
                  </a:lnTo>
                  <a:lnTo>
                    <a:pt x="31216" y="44258"/>
                  </a:lnTo>
                  <a:lnTo>
                    <a:pt x="30553" y="55471"/>
                  </a:lnTo>
                  <a:lnTo>
                    <a:pt x="31086" y="66989"/>
                  </a:lnTo>
                  <a:lnTo>
                    <a:pt x="32520" y="78471"/>
                  </a:lnTo>
                  <a:lnTo>
                    <a:pt x="34768" y="89620"/>
                  </a:lnTo>
                  <a:lnTo>
                    <a:pt x="37947" y="100106"/>
                  </a:lnTo>
                  <a:lnTo>
                    <a:pt x="42054" y="109816"/>
                  </a:lnTo>
                  <a:lnTo>
                    <a:pt x="47287" y="118488"/>
                  </a:lnTo>
                  <a:lnTo>
                    <a:pt x="54087" y="125642"/>
                  </a:lnTo>
                  <a:lnTo>
                    <a:pt x="62543" y="131154"/>
                  </a:lnTo>
                  <a:lnTo>
                    <a:pt x="72037" y="135023"/>
                  </a:lnTo>
                  <a:lnTo>
                    <a:pt x="82467" y="137469"/>
                  </a:lnTo>
                  <a:lnTo>
                    <a:pt x="95864" y="137589"/>
                  </a:lnTo>
                  <a:lnTo>
                    <a:pt x="115813" y="133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10049" y="2947979"/>
              <a:ext cx="123113" cy="213910"/>
            </a:xfrm>
            <a:custGeom>
              <a:avLst/>
              <a:gdLst/>
              <a:ahLst/>
              <a:cxnLst/>
              <a:rect l="0" t="0" r="0" b="0"/>
              <a:pathLst>
                <a:path w="123113" h="213910">
                  <a:moveTo>
                    <a:pt x="17827" y="147399"/>
                  </a:moveTo>
                  <a:lnTo>
                    <a:pt x="15026" y="156200"/>
                  </a:lnTo>
                  <a:lnTo>
                    <a:pt x="13525" y="164547"/>
                  </a:lnTo>
                  <a:lnTo>
                    <a:pt x="13214" y="173250"/>
                  </a:lnTo>
                  <a:lnTo>
                    <a:pt x="13721" y="182544"/>
                  </a:lnTo>
                  <a:lnTo>
                    <a:pt x="14541" y="192687"/>
                  </a:lnTo>
                  <a:lnTo>
                    <a:pt x="15336" y="203642"/>
                  </a:lnTo>
                  <a:lnTo>
                    <a:pt x="15273" y="212112"/>
                  </a:lnTo>
                  <a:lnTo>
                    <a:pt x="13752" y="213909"/>
                  </a:lnTo>
                  <a:lnTo>
                    <a:pt x="11488" y="210064"/>
                  </a:lnTo>
                  <a:lnTo>
                    <a:pt x="8844" y="202475"/>
                  </a:lnTo>
                  <a:lnTo>
                    <a:pt x="6117" y="192528"/>
                  </a:lnTo>
                  <a:lnTo>
                    <a:pt x="3684" y="181106"/>
                  </a:lnTo>
                  <a:lnTo>
                    <a:pt x="1731" y="168761"/>
                  </a:lnTo>
                  <a:lnTo>
                    <a:pt x="425" y="155993"/>
                  </a:lnTo>
                  <a:lnTo>
                    <a:pt x="0" y="143321"/>
                  </a:lnTo>
                  <a:lnTo>
                    <a:pt x="497" y="131008"/>
                  </a:lnTo>
                  <a:lnTo>
                    <a:pt x="1968" y="119106"/>
                  </a:lnTo>
                  <a:lnTo>
                    <a:pt x="4551" y="107570"/>
                  </a:lnTo>
                  <a:lnTo>
                    <a:pt x="8219" y="96329"/>
                  </a:lnTo>
                  <a:lnTo>
                    <a:pt x="12968" y="85473"/>
                  </a:lnTo>
                  <a:lnTo>
                    <a:pt x="18905" y="75247"/>
                  </a:lnTo>
                  <a:lnTo>
                    <a:pt x="25972" y="65741"/>
                  </a:lnTo>
                  <a:lnTo>
                    <a:pt x="33988" y="57051"/>
                  </a:lnTo>
                  <a:lnTo>
                    <a:pt x="42739" y="49360"/>
                  </a:lnTo>
                  <a:lnTo>
                    <a:pt x="52028" y="42664"/>
                  </a:lnTo>
                  <a:lnTo>
                    <a:pt x="61533" y="36658"/>
                  </a:lnTo>
                  <a:lnTo>
                    <a:pt x="70835" y="30849"/>
                  </a:lnTo>
                  <a:lnTo>
                    <a:pt x="79714" y="24945"/>
                  </a:lnTo>
                  <a:lnTo>
                    <a:pt x="88037" y="19141"/>
                  </a:lnTo>
                  <a:lnTo>
                    <a:pt x="96580" y="13462"/>
                  </a:lnTo>
                  <a:lnTo>
                    <a:pt x="107209" y="7404"/>
                  </a:lnTo>
                  <a:lnTo>
                    <a:pt x="1231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4727295" y="3927112"/>
            <a:ext cx="2379441" cy="431687"/>
            <a:chOff x="4727295" y="3927112"/>
            <a:chExt cx="2379441" cy="431687"/>
          </a:xfrm>
        </p:grpSpPr>
        <p:sp>
          <p:nvSpPr>
            <p:cNvPr id="158" name="Freeform 157"/>
            <p:cNvSpPr/>
            <p:nvPr/>
          </p:nvSpPr>
          <p:spPr>
            <a:xfrm>
              <a:off x="4727295" y="3927112"/>
              <a:ext cx="231628" cy="94053"/>
            </a:xfrm>
            <a:custGeom>
              <a:avLst/>
              <a:gdLst/>
              <a:ahLst/>
              <a:cxnLst/>
              <a:rect l="0" t="0" r="0" b="0"/>
              <a:pathLst>
                <a:path w="231628" h="94053">
                  <a:moveTo>
                    <a:pt x="0" y="52660"/>
                  </a:moveTo>
                  <a:lnTo>
                    <a:pt x="5868" y="58527"/>
                  </a:lnTo>
                  <a:lnTo>
                    <a:pt x="11433" y="64092"/>
                  </a:lnTo>
                  <a:lnTo>
                    <a:pt x="17236" y="69886"/>
                  </a:lnTo>
                  <a:lnTo>
                    <a:pt x="23490" y="75794"/>
                  </a:lnTo>
                  <a:lnTo>
                    <a:pt x="30468" y="81477"/>
                  </a:lnTo>
                  <a:lnTo>
                    <a:pt x="38245" y="86737"/>
                  </a:lnTo>
                  <a:lnTo>
                    <a:pt x="46573" y="91069"/>
                  </a:lnTo>
                  <a:lnTo>
                    <a:pt x="55004" y="93610"/>
                  </a:lnTo>
                  <a:lnTo>
                    <a:pt x="63264" y="94052"/>
                  </a:lnTo>
                  <a:lnTo>
                    <a:pt x="71266" y="92566"/>
                  </a:lnTo>
                  <a:lnTo>
                    <a:pt x="79020" y="89517"/>
                  </a:lnTo>
                  <a:lnTo>
                    <a:pt x="86562" y="85280"/>
                  </a:lnTo>
                  <a:lnTo>
                    <a:pt x="93780" y="80015"/>
                  </a:lnTo>
                  <a:lnTo>
                    <a:pt x="100408" y="73665"/>
                  </a:lnTo>
                  <a:lnTo>
                    <a:pt x="106354" y="66289"/>
                  </a:lnTo>
                  <a:lnTo>
                    <a:pt x="111840" y="58049"/>
                  </a:lnTo>
                  <a:lnTo>
                    <a:pt x="117292" y="49142"/>
                  </a:lnTo>
                  <a:lnTo>
                    <a:pt x="122967" y="39749"/>
                  </a:lnTo>
                  <a:lnTo>
                    <a:pt x="129103" y="30341"/>
                  </a:lnTo>
                  <a:lnTo>
                    <a:pt x="135987" y="21638"/>
                  </a:lnTo>
                  <a:lnTo>
                    <a:pt x="143697" y="13982"/>
                  </a:lnTo>
                  <a:lnTo>
                    <a:pt x="152149" y="7691"/>
                  </a:lnTo>
                  <a:lnTo>
                    <a:pt x="161192" y="3214"/>
                  </a:lnTo>
                  <a:lnTo>
                    <a:pt x="170671" y="622"/>
                  </a:lnTo>
                  <a:lnTo>
                    <a:pt x="180136" y="0"/>
                  </a:lnTo>
                  <a:lnTo>
                    <a:pt x="188878" y="1618"/>
                  </a:lnTo>
                  <a:lnTo>
                    <a:pt x="196567" y="5405"/>
                  </a:lnTo>
                  <a:lnTo>
                    <a:pt x="203267" y="10944"/>
                  </a:lnTo>
                  <a:lnTo>
                    <a:pt x="210014" y="18410"/>
                  </a:lnTo>
                  <a:lnTo>
                    <a:pt x="218513" y="30692"/>
                  </a:lnTo>
                  <a:lnTo>
                    <a:pt x="231627" y="52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48394" y="3948186"/>
              <a:ext cx="280759" cy="410613"/>
            </a:xfrm>
            <a:custGeom>
              <a:avLst/>
              <a:gdLst/>
              <a:ahLst/>
              <a:cxnLst/>
              <a:rect l="0" t="0" r="0" b="0"/>
              <a:pathLst>
                <a:path w="280759" h="410613">
                  <a:moveTo>
                    <a:pt x="231627" y="0"/>
                  </a:moveTo>
                  <a:lnTo>
                    <a:pt x="231694" y="11735"/>
                  </a:lnTo>
                  <a:lnTo>
                    <a:pt x="232333" y="22865"/>
                  </a:lnTo>
                  <a:lnTo>
                    <a:pt x="233630" y="34458"/>
                  </a:lnTo>
                  <a:lnTo>
                    <a:pt x="235491" y="46446"/>
                  </a:lnTo>
                  <a:lnTo>
                    <a:pt x="237806" y="58458"/>
                  </a:lnTo>
                  <a:lnTo>
                    <a:pt x="240472" y="70270"/>
                  </a:lnTo>
                  <a:lnTo>
                    <a:pt x="243396" y="82142"/>
                  </a:lnTo>
                  <a:lnTo>
                    <a:pt x="246504" y="94707"/>
                  </a:lnTo>
                  <a:lnTo>
                    <a:pt x="249739" y="108264"/>
                  </a:lnTo>
                  <a:lnTo>
                    <a:pt x="253062" y="122470"/>
                  </a:lnTo>
                  <a:lnTo>
                    <a:pt x="256447" y="136551"/>
                  </a:lnTo>
                  <a:lnTo>
                    <a:pt x="259872" y="150071"/>
                  </a:lnTo>
                  <a:lnTo>
                    <a:pt x="263325" y="163250"/>
                  </a:lnTo>
                  <a:lnTo>
                    <a:pt x="266797" y="176772"/>
                  </a:lnTo>
                  <a:lnTo>
                    <a:pt x="270277" y="191013"/>
                  </a:lnTo>
                  <a:lnTo>
                    <a:pt x="273597" y="205867"/>
                  </a:lnTo>
                  <a:lnTo>
                    <a:pt x="276447" y="220923"/>
                  </a:lnTo>
                  <a:lnTo>
                    <a:pt x="278691" y="235909"/>
                  </a:lnTo>
                  <a:lnTo>
                    <a:pt x="280197" y="250719"/>
                  </a:lnTo>
                  <a:lnTo>
                    <a:pt x="280758" y="265342"/>
                  </a:lnTo>
                  <a:lnTo>
                    <a:pt x="280351" y="279797"/>
                  </a:lnTo>
                  <a:lnTo>
                    <a:pt x="278943" y="293790"/>
                  </a:lnTo>
                  <a:lnTo>
                    <a:pt x="276402" y="306741"/>
                  </a:lnTo>
                  <a:lnTo>
                    <a:pt x="272754" y="318412"/>
                  </a:lnTo>
                  <a:lnTo>
                    <a:pt x="267677" y="328724"/>
                  </a:lnTo>
                  <a:lnTo>
                    <a:pt x="260457" y="337586"/>
                  </a:lnTo>
                  <a:lnTo>
                    <a:pt x="250891" y="345100"/>
                  </a:lnTo>
                  <a:lnTo>
                    <a:pt x="239229" y="351333"/>
                  </a:lnTo>
                  <a:lnTo>
                    <a:pt x="225889" y="356237"/>
                  </a:lnTo>
                  <a:lnTo>
                    <a:pt x="211291" y="359916"/>
                  </a:lnTo>
                  <a:lnTo>
                    <a:pt x="195950" y="362745"/>
                  </a:lnTo>
                  <a:lnTo>
                    <a:pt x="180440" y="365269"/>
                  </a:lnTo>
                  <a:lnTo>
                    <a:pt x="165094" y="367823"/>
                  </a:lnTo>
                  <a:lnTo>
                    <a:pt x="150182" y="370542"/>
                  </a:lnTo>
                  <a:lnTo>
                    <a:pt x="136008" y="373446"/>
                  </a:lnTo>
                  <a:lnTo>
                    <a:pt x="122658" y="376514"/>
                  </a:lnTo>
                  <a:lnTo>
                    <a:pt x="110048" y="379710"/>
                  </a:lnTo>
                  <a:lnTo>
                    <a:pt x="98030" y="383000"/>
                  </a:lnTo>
                  <a:lnTo>
                    <a:pt x="86459" y="386359"/>
                  </a:lnTo>
                  <a:lnTo>
                    <a:pt x="75210" y="389767"/>
                  </a:lnTo>
                  <a:lnTo>
                    <a:pt x="64189" y="393206"/>
                  </a:lnTo>
                  <a:lnTo>
                    <a:pt x="53336" y="396664"/>
                  </a:lnTo>
                  <a:lnTo>
                    <a:pt x="42862" y="399982"/>
                  </a:lnTo>
                  <a:lnTo>
                    <a:pt x="32109" y="403182"/>
                  </a:lnTo>
                  <a:lnTo>
                    <a:pt x="19014" y="40654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22093" y="3958715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21057"/>
                  </a:moveTo>
                  <a:lnTo>
                    <a:pt x="328043" y="18190"/>
                  </a:lnTo>
                  <a:lnTo>
                    <a:pt x="319057" y="16048"/>
                  </a:lnTo>
                  <a:lnTo>
                    <a:pt x="309061" y="14445"/>
                  </a:lnTo>
                  <a:lnTo>
                    <a:pt x="298081" y="13265"/>
                  </a:lnTo>
                  <a:lnTo>
                    <a:pt x="286269" y="12416"/>
                  </a:lnTo>
                  <a:lnTo>
                    <a:pt x="273807" y="11818"/>
                  </a:lnTo>
                  <a:lnTo>
                    <a:pt x="260696" y="11404"/>
                  </a:lnTo>
                  <a:lnTo>
                    <a:pt x="246766" y="11120"/>
                  </a:lnTo>
                  <a:lnTo>
                    <a:pt x="231992" y="10926"/>
                  </a:lnTo>
                  <a:lnTo>
                    <a:pt x="216477" y="10796"/>
                  </a:lnTo>
                  <a:lnTo>
                    <a:pt x="200379" y="10707"/>
                  </a:lnTo>
                  <a:lnTo>
                    <a:pt x="183848" y="10643"/>
                  </a:lnTo>
                  <a:lnTo>
                    <a:pt x="167172" y="10431"/>
                  </a:lnTo>
                  <a:lnTo>
                    <a:pt x="150749" y="9756"/>
                  </a:lnTo>
                  <a:lnTo>
                    <a:pt x="134772" y="8489"/>
                  </a:lnTo>
                  <a:lnTo>
                    <a:pt x="119096" y="6825"/>
                  </a:lnTo>
                  <a:lnTo>
                    <a:pt x="103344" y="5169"/>
                  </a:lnTo>
                  <a:lnTo>
                    <a:pt x="87311" y="3761"/>
                  </a:lnTo>
                  <a:lnTo>
                    <a:pt x="71325" y="2662"/>
                  </a:lnTo>
                  <a:lnTo>
                    <a:pt x="54377" y="1732"/>
                  </a:lnTo>
                  <a:lnTo>
                    <a:pt x="32739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279270" y="4182609"/>
              <a:ext cx="142907" cy="134547"/>
            </a:xfrm>
            <a:custGeom>
              <a:avLst/>
              <a:gdLst/>
              <a:ahLst/>
              <a:cxnLst/>
              <a:rect l="0" t="0" r="0" b="0"/>
              <a:pathLst>
                <a:path w="142907" h="134547">
                  <a:moveTo>
                    <a:pt x="79735" y="70904"/>
                  </a:moveTo>
                  <a:lnTo>
                    <a:pt x="79601" y="59236"/>
                  </a:lnTo>
                  <a:lnTo>
                    <a:pt x="78320" y="48747"/>
                  </a:lnTo>
                  <a:lnTo>
                    <a:pt x="75723" y="38454"/>
                  </a:lnTo>
                  <a:lnTo>
                    <a:pt x="71831" y="28498"/>
                  </a:lnTo>
                  <a:lnTo>
                    <a:pt x="66549" y="19451"/>
                  </a:lnTo>
                  <a:lnTo>
                    <a:pt x="59968" y="11582"/>
                  </a:lnTo>
                  <a:lnTo>
                    <a:pt x="52467" y="5324"/>
                  </a:lnTo>
                  <a:lnTo>
                    <a:pt x="44605" y="1403"/>
                  </a:lnTo>
                  <a:lnTo>
                    <a:pt x="36736" y="0"/>
                  </a:lnTo>
                  <a:lnTo>
                    <a:pt x="29168" y="991"/>
                  </a:lnTo>
                  <a:lnTo>
                    <a:pt x="22240" y="4232"/>
                  </a:lnTo>
                  <a:lnTo>
                    <a:pt x="16069" y="9413"/>
                  </a:lnTo>
                  <a:lnTo>
                    <a:pt x="10756" y="16294"/>
                  </a:lnTo>
                  <a:lnTo>
                    <a:pt x="6478" y="24799"/>
                  </a:lnTo>
                  <a:lnTo>
                    <a:pt x="3233" y="34737"/>
                  </a:lnTo>
                  <a:lnTo>
                    <a:pt x="1034" y="45831"/>
                  </a:lnTo>
                  <a:lnTo>
                    <a:pt x="0" y="57802"/>
                  </a:lnTo>
                  <a:lnTo>
                    <a:pt x="84" y="70404"/>
                  </a:lnTo>
                  <a:lnTo>
                    <a:pt x="1276" y="83289"/>
                  </a:lnTo>
                  <a:lnTo>
                    <a:pt x="3670" y="96013"/>
                  </a:lnTo>
                  <a:lnTo>
                    <a:pt x="7206" y="108325"/>
                  </a:lnTo>
                  <a:lnTo>
                    <a:pt x="11699" y="119371"/>
                  </a:lnTo>
                  <a:lnTo>
                    <a:pt x="16931" y="127666"/>
                  </a:lnTo>
                  <a:lnTo>
                    <a:pt x="22707" y="132645"/>
                  </a:lnTo>
                  <a:lnTo>
                    <a:pt x="28873" y="134546"/>
                  </a:lnTo>
                  <a:lnTo>
                    <a:pt x="35311" y="133936"/>
                  </a:lnTo>
                  <a:lnTo>
                    <a:pt x="41926" y="131410"/>
                  </a:lnTo>
                  <a:lnTo>
                    <a:pt x="48334" y="127160"/>
                  </a:lnTo>
                  <a:lnTo>
                    <a:pt x="53878" y="120976"/>
                  </a:lnTo>
                  <a:lnTo>
                    <a:pt x="58275" y="112905"/>
                  </a:lnTo>
                  <a:lnTo>
                    <a:pt x="61736" y="103387"/>
                  </a:lnTo>
                  <a:lnTo>
                    <a:pt x="64757" y="93084"/>
                  </a:lnTo>
                  <a:lnTo>
                    <a:pt x="67695" y="82481"/>
                  </a:lnTo>
                  <a:lnTo>
                    <a:pt x="71160" y="72969"/>
                  </a:lnTo>
                  <a:lnTo>
                    <a:pt x="75774" y="67802"/>
                  </a:lnTo>
                  <a:lnTo>
                    <a:pt x="80880" y="68328"/>
                  </a:lnTo>
                  <a:lnTo>
                    <a:pt x="85539" y="72525"/>
                  </a:lnTo>
                  <a:lnTo>
                    <a:pt x="90030" y="78599"/>
                  </a:lnTo>
                  <a:lnTo>
                    <a:pt x="95157" y="85127"/>
                  </a:lnTo>
                  <a:lnTo>
                    <a:pt x="101317" y="91353"/>
                  </a:lnTo>
                  <a:lnTo>
                    <a:pt x="108260" y="96887"/>
                  </a:lnTo>
                  <a:lnTo>
                    <a:pt x="116079" y="101986"/>
                  </a:lnTo>
                  <a:lnTo>
                    <a:pt x="126582" y="107089"/>
                  </a:lnTo>
                  <a:lnTo>
                    <a:pt x="142906" y="113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464290" y="4153742"/>
              <a:ext cx="400084" cy="163155"/>
            </a:xfrm>
            <a:custGeom>
              <a:avLst/>
              <a:gdLst/>
              <a:ahLst/>
              <a:cxnLst/>
              <a:rect l="0" t="0" r="0" b="0"/>
              <a:pathLst>
                <a:path w="400084" h="163155">
                  <a:moveTo>
                    <a:pt x="0" y="68185"/>
                  </a:moveTo>
                  <a:lnTo>
                    <a:pt x="67" y="82720"/>
                  </a:lnTo>
                  <a:lnTo>
                    <a:pt x="707" y="95351"/>
                  </a:lnTo>
                  <a:lnTo>
                    <a:pt x="2004" y="107255"/>
                  </a:lnTo>
                  <a:lnTo>
                    <a:pt x="3864" y="118737"/>
                  </a:lnTo>
                  <a:lnTo>
                    <a:pt x="6180" y="129930"/>
                  </a:lnTo>
                  <a:lnTo>
                    <a:pt x="8829" y="140847"/>
                  </a:lnTo>
                  <a:lnTo>
                    <a:pt x="11112" y="149078"/>
                  </a:lnTo>
                  <a:lnTo>
                    <a:pt x="12047" y="151372"/>
                  </a:lnTo>
                  <a:lnTo>
                    <a:pt x="11599" y="148388"/>
                  </a:lnTo>
                  <a:lnTo>
                    <a:pt x="10123" y="141668"/>
                  </a:lnTo>
                  <a:lnTo>
                    <a:pt x="8120" y="132453"/>
                  </a:lnTo>
                  <a:lnTo>
                    <a:pt x="6136" y="121597"/>
                  </a:lnTo>
                  <a:lnTo>
                    <a:pt x="4461" y="109665"/>
                  </a:lnTo>
                  <a:lnTo>
                    <a:pt x="3330" y="97192"/>
                  </a:lnTo>
                  <a:lnTo>
                    <a:pt x="3018" y="84726"/>
                  </a:lnTo>
                  <a:lnTo>
                    <a:pt x="3594" y="72563"/>
                  </a:lnTo>
                  <a:lnTo>
                    <a:pt x="5286" y="61104"/>
                  </a:lnTo>
                  <a:lnTo>
                    <a:pt x="8547" y="50930"/>
                  </a:lnTo>
                  <a:lnTo>
                    <a:pt x="13479" y="42249"/>
                  </a:lnTo>
                  <a:lnTo>
                    <a:pt x="19722" y="35419"/>
                  </a:lnTo>
                  <a:lnTo>
                    <a:pt x="26667" y="31104"/>
                  </a:lnTo>
                  <a:lnTo>
                    <a:pt x="33890" y="29425"/>
                  </a:lnTo>
                  <a:lnTo>
                    <a:pt x="41177" y="30059"/>
                  </a:lnTo>
                  <a:lnTo>
                    <a:pt x="48443" y="32527"/>
                  </a:lnTo>
                  <a:lnTo>
                    <a:pt x="55655" y="36371"/>
                  </a:lnTo>
                  <a:lnTo>
                    <a:pt x="62649" y="41371"/>
                  </a:lnTo>
                  <a:lnTo>
                    <a:pt x="69127" y="47541"/>
                  </a:lnTo>
                  <a:lnTo>
                    <a:pt x="74968" y="54803"/>
                  </a:lnTo>
                  <a:lnTo>
                    <a:pt x="80213" y="63135"/>
                  </a:lnTo>
                  <a:lnTo>
                    <a:pt x="84972" y="72637"/>
                  </a:lnTo>
                  <a:lnTo>
                    <a:pt x="89365" y="83187"/>
                  </a:lnTo>
                  <a:lnTo>
                    <a:pt x="93710" y="92159"/>
                  </a:lnTo>
                  <a:lnTo>
                    <a:pt x="97905" y="95887"/>
                  </a:lnTo>
                  <a:lnTo>
                    <a:pt x="101406" y="94598"/>
                  </a:lnTo>
                  <a:lnTo>
                    <a:pt x="104456" y="89840"/>
                  </a:lnTo>
                  <a:lnTo>
                    <a:pt x="107378" y="82904"/>
                  </a:lnTo>
                  <a:lnTo>
                    <a:pt x="110344" y="74631"/>
                  </a:lnTo>
                  <a:lnTo>
                    <a:pt x="113419" y="65539"/>
                  </a:lnTo>
                  <a:lnTo>
                    <a:pt x="116769" y="56102"/>
                  </a:lnTo>
                  <a:lnTo>
                    <a:pt x="120686" y="46817"/>
                  </a:lnTo>
                  <a:lnTo>
                    <a:pt x="125284" y="37947"/>
                  </a:lnTo>
                  <a:lnTo>
                    <a:pt x="130673" y="30189"/>
                  </a:lnTo>
                  <a:lnTo>
                    <a:pt x="137046" y="24718"/>
                  </a:lnTo>
                  <a:lnTo>
                    <a:pt x="144406" y="21974"/>
                  </a:lnTo>
                  <a:lnTo>
                    <a:pt x="152449" y="21911"/>
                  </a:lnTo>
                  <a:lnTo>
                    <a:pt x="160686" y="24370"/>
                  </a:lnTo>
                  <a:lnTo>
                    <a:pt x="168816" y="28981"/>
                  </a:lnTo>
                  <a:lnTo>
                    <a:pt x="176730" y="35123"/>
                  </a:lnTo>
                  <a:lnTo>
                    <a:pt x="184424" y="42058"/>
                  </a:lnTo>
                  <a:lnTo>
                    <a:pt x="191926" y="49308"/>
                  </a:lnTo>
                  <a:lnTo>
                    <a:pt x="199118" y="56798"/>
                  </a:lnTo>
                  <a:lnTo>
                    <a:pt x="205728" y="64738"/>
                  </a:lnTo>
                  <a:lnTo>
                    <a:pt x="211654" y="73233"/>
                  </a:lnTo>
                  <a:lnTo>
                    <a:pt x="216786" y="82414"/>
                  </a:lnTo>
                  <a:lnTo>
                    <a:pt x="220936" y="92496"/>
                  </a:lnTo>
                  <a:lnTo>
                    <a:pt x="224112" y="103475"/>
                  </a:lnTo>
                  <a:lnTo>
                    <a:pt x="226973" y="114022"/>
                  </a:lnTo>
                  <a:lnTo>
                    <a:pt x="230711" y="120543"/>
                  </a:lnTo>
                  <a:lnTo>
                    <a:pt x="235493" y="121194"/>
                  </a:lnTo>
                  <a:lnTo>
                    <a:pt x="240715" y="117811"/>
                  </a:lnTo>
                  <a:lnTo>
                    <a:pt x="246417" y="112252"/>
                  </a:lnTo>
                  <a:lnTo>
                    <a:pt x="252914" y="106045"/>
                  </a:lnTo>
                  <a:lnTo>
                    <a:pt x="260312" y="100015"/>
                  </a:lnTo>
                  <a:lnTo>
                    <a:pt x="268525" y="94453"/>
                  </a:lnTo>
                  <a:lnTo>
                    <a:pt x="277394" y="89389"/>
                  </a:lnTo>
                  <a:lnTo>
                    <a:pt x="286760" y="84746"/>
                  </a:lnTo>
                  <a:lnTo>
                    <a:pt x="296485" y="80265"/>
                  </a:lnTo>
                  <a:lnTo>
                    <a:pt x="306465" y="75553"/>
                  </a:lnTo>
                  <a:lnTo>
                    <a:pt x="316616" y="70409"/>
                  </a:lnTo>
                  <a:lnTo>
                    <a:pt x="326720" y="64816"/>
                  </a:lnTo>
                  <a:lnTo>
                    <a:pt x="336431" y="58834"/>
                  </a:lnTo>
                  <a:lnTo>
                    <a:pt x="345579" y="52541"/>
                  </a:lnTo>
                  <a:lnTo>
                    <a:pt x="353687" y="45688"/>
                  </a:lnTo>
                  <a:lnTo>
                    <a:pt x="359922" y="37723"/>
                  </a:lnTo>
                  <a:lnTo>
                    <a:pt x="363987" y="28461"/>
                  </a:lnTo>
                  <a:lnTo>
                    <a:pt x="365579" y="18817"/>
                  </a:lnTo>
                  <a:lnTo>
                    <a:pt x="364153" y="10556"/>
                  </a:lnTo>
                  <a:lnTo>
                    <a:pt x="359714" y="4570"/>
                  </a:lnTo>
                  <a:lnTo>
                    <a:pt x="352854" y="1064"/>
                  </a:lnTo>
                  <a:lnTo>
                    <a:pt x="344439" y="0"/>
                  </a:lnTo>
                  <a:lnTo>
                    <a:pt x="335127" y="1068"/>
                  </a:lnTo>
                  <a:lnTo>
                    <a:pt x="325474" y="3834"/>
                  </a:lnTo>
                  <a:lnTo>
                    <a:pt x="316009" y="7876"/>
                  </a:lnTo>
                  <a:lnTo>
                    <a:pt x="306988" y="12844"/>
                  </a:lnTo>
                  <a:lnTo>
                    <a:pt x="298611" y="18631"/>
                  </a:lnTo>
                  <a:lnTo>
                    <a:pt x="291124" y="25345"/>
                  </a:lnTo>
                  <a:lnTo>
                    <a:pt x="284569" y="32977"/>
                  </a:lnTo>
                  <a:lnTo>
                    <a:pt x="278996" y="41561"/>
                  </a:lnTo>
                  <a:lnTo>
                    <a:pt x="274542" y="51234"/>
                  </a:lnTo>
                  <a:lnTo>
                    <a:pt x="271183" y="61958"/>
                  </a:lnTo>
                  <a:lnTo>
                    <a:pt x="269078" y="73244"/>
                  </a:lnTo>
                  <a:lnTo>
                    <a:pt x="268638" y="84280"/>
                  </a:lnTo>
                  <a:lnTo>
                    <a:pt x="269936" y="94625"/>
                  </a:lnTo>
                  <a:lnTo>
                    <a:pt x="272757" y="104196"/>
                  </a:lnTo>
                  <a:lnTo>
                    <a:pt x="276783" y="113084"/>
                  </a:lnTo>
                  <a:lnTo>
                    <a:pt x="281716" y="121433"/>
                  </a:lnTo>
                  <a:lnTo>
                    <a:pt x="287467" y="129380"/>
                  </a:lnTo>
                  <a:lnTo>
                    <a:pt x="294150" y="137038"/>
                  </a:lnTo>
                  <a:lnTo>
                    <a:pt x="301755" y="144479"/>
                  </a:lnTo>
                  <a:lnTo>
                    <a:pt x="310149" y="151275"/>
                  </a:lnTo>
                  <a:lnTo>
                    <a:pt x="319160" y="156549"/>
                  </a:lnTo>
                  <a:lnTo>
                    <a:pt x="328632" y="159947"/>
                  </a:lnTo>
                  <a:lnTo>
                    <a:pt x="338555" y="161751"/>
                  </a:lnTo>
                  <a:lnTo>
                    <a:pt x="350358" y="162791"/>
                  </a:lnTo>
                  <a:lnTo>
                    <a:pt x="368429" y="163154"/>
                  </a:lnTo>
                  <a:lnTo>
                    <a:pt x="400083" y="162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898710" y="4133091"/>
              <a:ext cx="115469" cy="173065"/>
            </a:xfrm>
            <a:custGeom>
              <a:avLst/>
              <a:gdLst/>
              <a:ahLst/>
              <a:cxnLst/>
              <a:rect l="0" t="0" r="0" b="0"/>
              <a:pathLst>
                <a:path w="115469" h="173065">
                  <a:moveTo>
                    <a:pt x="92005" y="4608"/>
                  </a:moveTo>
                  <a:lnTo>
                    <a:pt x="83204" y="1808"/>
                  </a:lnTo>
                  <a:lnTo>
                    <a:pt x="74857" y="307"/>
                  </a:lnTo>
                  <a:lnTo>
                    <a:pt x="66158" y="0"/>
                  </a:lnTo>
                  <a:lnTo>
                    <a:pt x="57037" y="679"/>
                  </a:lnTo>
                  <a:lnTo>
                    <a:pt x="47542" y="2147"/>
                  </a:lnTo>
                  <a:lnTo>
                    <a:pt x="37759" y="4225"/>
                  </a:lnTo>
                  <a:lnTo>
                    <a:pt x="28091" y="7081"/>
                  </a:lnTo>
                  <a:lnTo>
                    <a:pt x="19214" y="11200"/>
                  </a:lnTo>
                  <a:lnTo>
                    <a:pt x="11447" y="16744"/>
                  </a:lnTo>
                  <a:lnTo>
                    <a:pt x="5253" y="23415"/>
                  </a:lnTo>
                  <a:lnTo>
                    <a:pt x="1373" y="30656"/>
                  </a:lnTo>
                  <a:lnTo>
                    <a:pt x="0" y="38072"/>
                  </a:lnTo>
                  <a:lnTo>
                    <a:pt x="1181" y="45151"/>
                  </a:lnTo>
                  <a:lnTo>
                    <a:pt x="5081" y="51212"/>
                  </a:lnTo>
                  <a:lnTo>
                    <a:pt x="11512" y="55988"/>
                  </a:lnTo>
                  <a:lnTo>
                    <a:pt x="19878" y="59719"/>
                  </a:lnTo>
                  <a:lnTo>
                    <a:pt x="29386" y="62929"/>
                  </a:lnTo>
                  <a:lnTo>
                    <a:pt x="39472" y="65987"/>
                  </a:lnTo>
                  <a:lnTo>
                    <a:pt x="49662" y="69233"/>
                  </a:lnTo>
                  <a:lnTo>
                    <a:pt x="59496" y="73031"/>
                  </a:lnTo>
                  <a:lnTo>
                    <a:pt x="68773" y="77521"/>
                  </a:lnTo>
                  <a:lnTo>
                    <a:pt x="77492" y="82657"/>
                  </a:lnTo>
                  <a:lnTo>
                    <a:pt x="85743" y="88323"/>
                  </a:lnTo>
                  <a:lnTo>
                    <a:pt x="93623" y="94400"/>
                  </a:lnTo>
                  <a:lnTo>
                    <a:pt x="100900" y="101106"/>
                  </a:lnTo>
                  <a:lnTo>
                    <a:pt x="107037" y="108971"/>
                  </a:lnTo>
                  <a:lnTo>
                    <a:pt x="111818" y="118181"/>
                  </a:lnTo>
                  <a:lnTo>
                    <a:pt x="114858" y="128298"/>
                  </a:lnTo>
                  <a:lnTo>
                    <a:pt x="115468" y="138474"/>
                  </a:lnTo>
                  <a:lnTo>
                    <a:pt x="113498" y="148191"/>
                  </a:lnTo>
                  <a:lnTo>
                    <a:pt x="109089" y="156815"/>
                  </a:lnTo>
                  <a:lnTo>
                    <a:pt x="102400" y="163463"/>
                  </a:lnTo>
                  <a:lnTo>
                    <a:pt x="93756" y="167855"/>
                  </a:lnTo>
                  <a:lnTo>
                    <a:pt x="83564" y="170361"/>
                  </a:lnTo>
                  <a:lnTo>
                    <a:pt x="72217" y="171685"/>
                  </a:lnTo>
                  <a:lnTo>
                    <a:pt x="60053" y="172363"/>
                  </a:lnTo>
                  <a:lnTo>
                    <a:pt x="47928" y="172707"/>
                  </a:lnTo>
                  <a:lnTo>
                    <a:pt x="36029" y="172919"/>
                  </a:lnTo>
                  <a:lnTo>
                    <a:pt x="23316" y="173027"/>
                  </a:lnTo>
                  <a:lnTo>
                    <a:pt x="7777" y="173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317098" y="4021886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9" y="77041"/>
                  </a:lnTo>
                  <a:lnTo>
                    <a:pt x="3905" y="90184"/>
                  </a:lnTo>
                  <a:lnTo>
                    <a:pt x="6202" y="104209"/>
                  </a:lnTo>
                  <a:lnTo>
                    <a:pt x="8853" y="119603"/>
                  </a:lnTo>
                  <a:lnTo>
                    <a:pt x="11599" y="136212"/>
                  </a:lnTo>
                  <a:lnTo>
                    <a:pt x="14055" y="153519"/>
                  </a:lnTo>
                  <a:lnTo>
                    <a:pt x="16040" y="171125"/>
                  </a:lnTo>
                  <a:lnTo>
                    <a:pt x="17710" y="188660"/>
                  </a:lnTo>
                  <a:lnTo>
                    <a:pt x="19446" y="205725"/>
                  </a:lnTo>
                  <a:lnTo>
                    <a:pt x="21464" y="222160"/>
                  </a:lnTo>
                  <a:lnTo>
                    <a:pt x="23652" y="237991"/>
                  </a:lnTo>
                  <a:lnTo>
                    <a:pt x="25667" y="253321"/>
                  </a:lnTo>
                  <a:lnTo>
                    <a:pt x="27320" y="268251"/>
                  </a:lnTo>
                  <a:lnTo>
                    <a:pt x="28585" y="282278"/>
                  </a:lnTo>
                  <a:lnTo>
                    <a:pt x="29645" y="295679"/>
                  </a:lnTo>
                  <a:lnTo>
                    <a:pt x="30593" y="309634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222342" y="3936909"/>
              <a:ext cx="305328" cy="390456"/>
            </a:xfrm>
            <a:custGeom>
              <a:avLst/>
              <a:gdLst/>
              <a:ahLst/>
              <a:cxnLst/>
              <a:rect l="0" t="0" r="0" b="0"/>
              <a:pathLst>
                <a:path w="305328" h="390456">
                  <a:moveTo>
                    <a:pt x="0" y="53391"/>
                  </a:moveTo>
                  <a:lnTo>
                    <a:pt x="5934" y="44724"/>
                  </a:lnTo>
                  <a:lnTo>
                    <a:pt x="12139" y="37658"/>
                  </a:lnTo>
                  <a:lnTo>
                    <a:pt x="19239" y="31552"/>
                  </a:lnTo>
                  <a:lnTo>
                    <a:pt x="27353" y="26151"/>
                  </a:lnTo>
                  <a:lnTo>
                    <a:pt x="36648" y="21288"/>
                  </a:lnTo>
                  <a:lnTo>
                    <a:pt x="47095" y="16829"/>
                  </a:lnTo>
                  <a:lnTo>
                    <a:pt x="58520" y="12663"/>
                  </a:lnTo>
                  <a:lnTo>
                    <a:pt x="70707" y="8703"/>
                  </a:lnTo>
                  <a:lnTo>
                    <a:pt x="83455" y="4901"/>
                  </a:lnTo>
                  <a:lnTo>
                    <a:pt x="96607" y="1704"/>
                  </a:lnTo>
                  <a:lnTo>
                    <a:pt x="110042" y="0"/>
                  </a:lnTo>
                  <a:lnTo>
                    <a:pt x="123661" y="156"/>
                  </a:lnTo>
                  <a:lnTo>
                    <a:pt x="137077" y="2060"/>
                  </a:lnTo>
                  <a:lnTo>
                    <a:pt x="149633" y="5398"/>
                  </a:lnTo>
                  <a:lnTo>
                    <a:pt x="161040" y="9834"/>
                  </a:lnTo>
                  <a:lnTo>
                    <a:pt x="171344" y="15233"/>
                  </a:lnTo>
                  <a:lnTo>
                    <a:pt x="180733" y="21673"/>
                  </a:lnTo>
                  <a:lnTo>
                    <a:pt x="189422" y="29110"/>
                  </a:lnTo>
                  <a:lnTo>
                    <a:pt x="197597" y="37390"/>
                  </a:lnTo>
                  <a:lnTo>
                    <a:pt x="205410" y="46325"/>
                  </a:lnTo>
                  <a:lnTo>
                    <a:pt x="212959" y="55750"/>
                  </a:lnTo>
                  <a:lnTo>
                    <a:pt x="219998" y="65689"/>
                  </a:lnTo>
                  <a:lnTo>
                    <a:pt x="225966" y="76346"/>
                  </a:lnTo>
                  <a:lnTo>
                    <a:pt x="230640" y="87771"/>
                  </a:lnTo>
                  <a:lnTo>
                    <a:pt x="233946" y="99715"/>
                  </a:lnTo>
                  <a:lnTo>
                    <a:pt x="235797" y="111732"/>
                  </a:lnTo>
                  <a:lnTo>
                    <a:pt x="236296" y="123552"/>
                  </a:lnTo>
                  <a:lnTo>
                    <a:pt x="235513" y="134929"/>
                  </a:lnTo>
                  <a:lnTo>
                    <a:pt x="233400" y="145568"/>
                  </a:lnTo>
                  <a:lnTo>
                    <a:pt x="230052" y="155385"/>
                  </a:lnTo>
                  <a:lnTo>
                    <a:pt x="225517" y="164299"/>
                  </a:lnTo>
                  <a:lnTo>
                    <a:pt x="219725" y="172148"/>
                  </a:lnTo>
                  <a:lnTo>
                    <a:pt x="212751" y="178944"/>
                  </a:lnTo>
                  <a:lnTo>
                    <a:pt x="204627" y="184680"/>
                  </a:lnTo>
                  <a:lnTo>
                    <a:pt x="195271" y="189242"/>
                  </a:lnTo>
                  <a:lnTo>
                    <a:pt x="184777" y="192697"/>
                  </a:lnTo>
                  <a:lnTo>
                    <a:pt x="174156" y="195715"/>
                  </a:lnTo>
                  <a:lnTo>
                    <a:pt x="165164" y="199428"/>
                  </a:lnTo>
                  <a:lnTo>
                    <a:pt x="158646" y="204418"/>
                  </a:lnTo>
                  <a:lnTo>
                    <a:pt x="154597" y="210740"/>
                  </a:lnTo>
                  <a:lnTo>
                    <a:pt x="152628" y="218205"/>
                  </a:lnTo>
                  <a:lnTo>
                    <a:pt x="152267" y="226563"/>
                  </a:lnTo>
                  <a:lnTo>
                    <a:pt x="153089" y="235582"/>
                  </a:lnTo>
                  <a:lnTo>
                    <a:pt x="154753" y="245071"/>
                  </a:lnTo>
                  <a:lnTo>
                    <a:pt x="157011" y="254892"/>
                  </a:lnTo>
                  <a:lnTo>
                    <a:pt x="159843" y="264942"/>
                  </a:lnTo>
                  <a:lnTo>
                    <a:pt x="163427" y="275147"/>
                  </a:lnTo>
                  <a:lnTo>
                    <a:pt x="167805" y="285458"/>
                  </a:lnTo>
                  <a:lnTo>
                    <a:pt x="172881" y="295841"/>
                  </a:lnTo>
                  <a:lnTo>
                    <a:pt x="178514" y="306272"/>
                  </a:lnTo>
                  <a:lnTo>
                    <a:pt x="184564" y="316730"/>
                  </a:lnTo>
                  <a:lnTo>
                    <a:pt x="190914" y="327043"/>
                  </a:lnTo>
                  <a:lnTo>
                    <a:pt x="197477" y="336894"/>
                  </a:lnTo>
                  <a:lnTo>
                    <a:pt x="204190" y="346149"/>
                  </a:lnTo>
                  <a:lnTo>
                    <a:pt x="211173" y="354839"/>
                  </a:lnTo>
                  <a:lnTo>
                    <a:pt x="218700" y="363063"/>
                  </a:lnTo>
                  <a:lnTo>
                    <a:pt x="226882" y="370916"/>
                  </a:lnTo>
                  <a:lnTo>
                    <a:pt x="235836" y="378003"/>
                  </a:lnTo>
                  <a:lnTo>
                    <a:pt x="245758" y="383480"/>
                  </a:lnTo>
                  <a:lnTo>
                    <a:pt x="256640" y="387018"/>
                  </a:lnTo>
                  <a:lnTo>
                    <a:pt x="267737" y="388916"/>
                  </a:lnTo>
                  <a:lnTo>
                    <a:pt x="278753" y="390031"/>
                  </a:lnTo>
                  <a:lnTo>
                    <a:pt x="290657" y="390455"/>
                  </a:lnTo>
                  <a:lnTo>
                    <a:pt x="305327" y="390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575698" y="4200870"/>
              <a:ext cx="15142" cy="115815"/>
            </a:xfrm>
            <a:custGeom>
              <a:avLst/>
              <a:gdLst/>
              <a:ahLst/>
              <a:cxnLst/>
              <a:rect l="0" t="0" r="0" b="0"/>
              <a:pathLst>
                <a:path w="15142" h="115815">
                  <a:moveTo>
                    <a:pt x="4613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7" y="63083"/>
                  </a:lnTo>
                  <a:lnTo>
                    <a:pt x="3034" y="75376"/>
                  </a:lnTo>
                  <a:lnTo>
                    <a:pt x="4537" y="87398"/>
                  </a:lnTo>
                  <a:lnTo>
                    <a:pt x="7900" y="100200"/>
                  </a:lnTo>
                  <a:lnTo>
                    <a:pt x="15141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580311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664538" y="4158756"/>
              <a:ext cx="73701" cy="166870"/>
            </a:xfrm>
            <a:custGeom>
              <a:avLst/>
              <a:gdLst/>
              <a:ahLst/>
              <a:cxnLst/>
              <a:rect l="0" t="0" r="0" b="0"/>
              <a:pathLst>
                <a:path w="73701" h="166870">
                  <a:moveTo>
                    <a:pt x="0" y="63171"/>
                  </a:moveTo>
                  <a:lnTo>
                    <a:pt x="2934" y="72040"/>
                  </a:lnTo>
                  <a:lnTo>
                    <a:pt x="5717" y="81026"/>
                  </a:lnTo>
                  <a:lnTo>
                    <a:pt x="8617" y="91017"/>
                  </a:lnTo>
                  <a:lnTo>
                    <a:pt x="11656" y="101825"/>
                  </a:lnTo>
                  <a:lnTo>
                    <a:pt x="14821" y="112988"/>
                  </a:lnTo>
                  <a:lnTo>
                    <a:pt x="18090" y="124189"/>
                  </a:lnTo>
                  <a:lnTo>
                    <a:pt x="21601" y="135128"/>
                  </a:lnTo>
                  <a:lnTo>
                    <a:pt x="25640" y="145464"/>
                  </a:lnTo>
                  <a:lnTo>
                    <a:pt x="30335" y="155045"/>
                  </a:lnTo>
                  <a:lnTo>
                    <a:pt x="36090" y="162802"/>
                  </a:lnTo>
                  <a:lnTo>
                    <a:pt x="42582" y="166869"/>
                  </a:lnTo>
                  <a:lnTo>
                    <a:pt x="48280" y="166575"/>
                  </a:lnTo>
                  <a:lnTo>
                    <a:pt x="52695" y="162088"/>
                  </a:lnTo>
                  <a:lnTo>
                    <a:pt x="55926" y="154056"/>
                  </a:lnTo>
                  <a:lnTo>
                    <a:pt x="58388" y="143426"/>
                  </a:lnTo>
                  <a:lnTo>
                    <a:pt x="60626" y="131224"/>
                  </a:lnTo>
                  <a:lnTo>
                    <a:pt x="62967" y="118156"/>
                  </a:lnTo>
                  <a:lnTo>
                    <a:pt x="65365" y="104465"/>
                  </a:lnTo>
                  <a:lnTo>
                    <a:pt x="67516" y="90057"/>
                  </a:lnTo>
                  <a:lnTo>
                    <a:pt x="69259" y="74938"/>
                  </a:lnTo>
                  <a:lnTo>
                    <a:pt x="70583" y="59765"/>
                  </a:lnTo>
                  <a:lnTo>
                    <a:pt x="71689" y="44196"/>
                  </a:lnTo>
                  <a:lnTo>
                    <a:pt x="72673" y="2574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774252" y="4179970"/>
              <a:ext cx="121914" cy="172440"/>
            </a:xfrm>
            <a:custGeom>
              <a:avLst/>
              <a:gdLst/>
              <a:ahLst/>
              <a:cxnLst/>
              <a:rect l="0" t="0" r="0" b="0"/>
              <a:pathLst>
                <a:path w="121914" h="172440">
                  <a:moveTo>
                    <a:pt x="16628" y="73543"/>
                  </a:moveTo>
                  <a:lnTo>
                    <a:pt x="22563" y="79209"/>
                  </a:lnTo>
                  <a:lnTo>
                    <a:pt x="28768" y="82853"/>
                  </a:lnTo>
                  <a:lnTo>
                    <a:pt x="35859" y="84758"/>
                  </a:lnTo>
                  <a:lnTo>
                    <a:pt x="43627" y="85086"/>
                  </a:lnTo>
                  <a:lnTo>
                    <a:pt x="51625" y="83819"/>
                  </a:lnTo>
                  <a:lnTo>
                    <a:pt x="59561" y="81090"/>
                  </a:lnTo>
                  <a:lnTo>
                    <a:pt x="67162" y="76996"/>
                  </a:lnTo>
                  <a:lnTo>
                    <a:pt x="74107" y="71512"/>
                  </a:lnTo>
                  <a:lnTo>
                    <a:pt x="80283" y="64750"/>
                  </a:lnTo>
                  <a:lnTo>
                    <a:pt x="85426" y="56771"/>
                  </a:lnTo>
                  <a:lnTo>
                    <a:pt x="89057" y="47514"/>
                  </a:lnTo>
                  <a:lnTo>
                    <a:pt x="91042" y="37082"/>
                  </a:lnTo>
                  <a:lnTo>
                    <a:pt x="91070" y="26332"/>
                  </a:lnTo>
                  <a:lnTo>
                    <a:pt x="88512" y="16722"/>
                  </a:lnTo>
                  <a:lnTo>
                    <a:pt x="83278" y="8980"/>
                  </a:lnTo>
                  <a:lnTo>
                    <a:pt x="76036" y="3464"/>
                  </a:lnTo>
                  <a:lnTo>
                    <a:pt x="67889" y="505"/>
                  </a:lnTo>
                  <a:lnTo>
                    <a:pt x="59567" y="0"/>
                  </a:lnTo>
                  <a:lnTo>
                    <a:pt x="51391" y="1559"/>
                  </a:lnTo>
                  <a:lnTo>
                    <a:pt x="43455" y="4714"/>
                  </a:lnTo>
                  <a:lnTo>
                    <a:pt x="35758" y="9052"/>
                  </a:lnTo>
                  <a:lnTo>
                    <a:pt x="28421" y="14398"/>
                  </a:lnTo>
                  <a:lnTo>
                    <a:pt x="21706" y="20809"/>
                  </a:lnTo>
                  <a:lnTo>
                    <a:pt x="15706" y="28234"/>
                  </a:lnTo>
                  <a:lnTo>
                    <a:pt x="10521" y="36678"/>
                  </a:lnTo>
                  <a:lnTo>
                    <a:pt x="6335" y="46255"/>
                  </a:lnTo>
                  <a:lnTo>
                    <a:pt x="3156" y="56920"/>
                  </a:lnTo>
                  <a:lnTo>
                    <a:pt x="1004" y="68337"/>
                  </a:lnTo>
                  <a:lnTo>
                    <a:pt x="0" y="79993"/>
                  </a:lnTo>
                  <a:lnTo>
                    <a:pt x="106" y="91566"/>
                  </a:lnTo>
                  <a:lnTo>
                    <a:pt x="1311" y="102777"/>
                  </a:lnTo>
                  <a:lnTo>
                    <a:pt x="3715" y="113305"/>
                  </a:lnTo>
                  <a:lnTo>
                    <a:pt x="7262" y="123051"/>
                  </a:lnTo>
                  <a:lnTo>
                    <a:pt x="11932" y="132087"/>
                  </a:lnTo>
                  <a:lnTo>
                    <a:pt x="17814" y="140550"/>
                  </a:lnTo>
                  <a:lnTo>
                    <a:pt x="24850" y="148573"/>
                  </a:lnTo>
                  <a:lnTo>
                    <a:pt x="33016" y="155946"/>
                  </a:lnTo>
                  <a:lnTo>
                    <a:pt x="42400" y="162147"/>
                  </a:lnTo>
                  <a:lnTo>
                    <a:pt x="52926" y="166979"/>
                  </a:lnTo>
                  <a:lnTo>
                    <a:pt x="64179" y="170372"/>
                  </a:lnTo>
                  <a:lnTo>
                    <a:pt x="76807" y="172439"/>
                  </a:lnTo>
                  <a:lnTo>
                    <a:pt x="94150" y="172241"/>
                  </a:lnTo>
                  <a:lnTo>
                    <a:pt x="121913" y="168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931376" y="4137699"/>
              <a:ext cx="175360" cy="183687"/>
            </a:xfrm>
            <a:custGeom>
              <a:avLst/>
              <a:gdLst/>
              <a:ahLst/>
              <a:cxnLst/>
              <a:rect l="0" t="0" r="0" b="0"/>
              <a:pathLst>
                <a:path w="175360" h="183687">
                  <a:moveTo>
                    <a:pt x="6904" y="115814"/>
                  </a:moveTo>
                  <a:lnTo>
                    <a:pt x="6970" y="130483"/>
                  </a:lnTo>
                  <a:lnTo>
                    <a:pt x="7610" y="144394"/>
                  </a:lnTo>
                  <a:lnTo>
                    <a:pt x="8898" y="158855"/>
                  </a:lnTo>
                  <a:lnTo>
                    <a:pt x="10396" y="172634"/>
                  </a:lnTo>
                  <a:lnTo>
                    <a:pt x="10838" y="181787"/>
                  </a:lnTo>
                  <a:lnTo>
                    <a:pt x="9594" y="183686"/>
                  </a:lnTo>
                  <a:lnTo>
                    <a:pt x="7470" y="179537"/>
                  </a:lnTo>
                  <a:lnTo>
                    <a:pt x="5061" y="171234"/>
                  </a:lnTo>
                  <a:lnTo>
                    <a:pt x="2840" y="160441"/>
                  </a:lnTo>
                  <a:lnTo>
                    <a:pt x="1035" y="148246"/>
                  </a:lnTo>
                  <a:lnTo>
                    <a:pt x="0" y="135438"/>
                  </a:lnTo>
                  <a:lnTo>
                    <a:pt x="290" y="122668"/>
                  </a:lnTo>
                  <a:lnTo>
                    <a:pt x="2089" y="110259"/>
                  </a:lnTo>
                  <a:lnTo>
                    <a:pt x="5416" y="98447"/>
                  </a:lnTo>
                  <a:lnTo>
                    <a:pt x="10315" y="87494"/>
                  </a:lnTo>
                  <a:lnTo>
                    <a:pt x="16647" y="77454"/>
                  </a:lnTo>
                  <a:lnTo>
                    <a:pt x="24153" y="68217"/>
                  </a:lnTo>
                  <a:lnTo>
                    <a:pt x="32552" y="59616"/>
                  </a:lnTo>
                  <a:lnTo>
                    <a:pt x="41609" y="51496"/>
                  </a:lnTo>
                  <a:lnTo>
                    <a:pt x="51299" y="43888"/>
                  </a:lnTo>
                  <a:lnTo>
                    <a:pt x="61788" y="36998"/>
                  </a:lnTo>
                  <a:lnTo>
                    <a:pt x="73101" y="30879"/>
                  </a:lnTo>
                  <a:lnTo>
                    <a:pt x="84968" y="25447"/>
                  </a:lnTo>
                  <a:lnTo>
                    <a:pt x="96933" y="20563"/>
                  </a:lnTo>
                  <a:lnTo>
                    <a:pt x="108719" y="16098"/>
                  </a:lnTo>
                  <a:lnTo>
                    <a:pt x="120170" y="12085"/>
                  </a:lnTo>
                  <a:lnTo>
                    <a:pt x="132502" y="8334"/>
                  </a:lnTo>
                  <a:lnTo>
                    <a:pt x="149030" y="4512"/>
                  </a:lnTo>
                  <a:lnTo>
                    <a:pt x="1753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27200" y="190500"/>
            <a:ext cx="6040119" cy="60401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6" name="Group 15"/>
          <p:cNvGrpSpPr/>
          <p:nvPr/>
        </p:nvGrpSpPr>
        <p:grpSpPr>
          <a:xfrm>
            <a:off x="7396828" y="2884808"/>
            <a:ext cx="1268127" cy="1045594"/>
            <a:chOff x="7396828" y="2884808"/>
            <a:chExt cx="1268127" cy="1045594"/>
          </a:xfrm>
        </p:grpSpPr>
        <p:sp>
          <p:nvSpPr>
            <p:cNvPr id="3" name="Freeform 2"/>
            <p:cNvSpPr/>
            <p:nvPr/>
          </p:nvSpPr>
          <p:spPr>
            <a:xfrm>
              <a:off x="7396828" y="2959991"/>
              <a:ext cx="215276" cy="419744"/>
            </a:xfrm>
            <a:custGeom>
              <a:avLst/>
              <a:gdLst/>
              <a:ahLst/>
              <a:cxnLst/>
              <a:rect l="0" t="0" r="0" b="0"/>
              <a:pathLst>
                <a:path w="215276" h="419744">
                  <a:moveTo>
                    <a:pt x="67876" y="51159"/>
                  </a:moveTo>
                  <a:lnTo>
                    <a:pt x="59544" y="108423"/>
                  </a:lnTo>
                  <a:lnTo>
                    <a:pt x="52193" y="169315"/>
                  </a:lnTo>
                  <a:lnTo>
                    <a:pt x="42822" y="217839"/>
                  </a:lnTo>
                  <a:lnTo>
                    <a:pt x="36412" y="278232"/>
                  </a:lnTo>
                  <a:lnTo>
                    <a:pt x="25093" y="332103"/>
                  </a:lnTo>
                  <a:lnTo>
                    <a:pt x="8126" y="388803"/>
                  </a:lnTo>
                  <a:lnTo>
                    <a:pt x="0" y="419743"/>
                  </a:lnTo>
                  <a:lnTo>
                    <a:pt x="398" y="419714"/>
                  </a:lnTo>
                  <a:lnTo>
                    <a:pt x="1834" y="416185"/>
                  </a:lnTo>
                  <a:lnTo>
                    <a:pt x="7447" y="364246"/>
                  </a:lnTo>
                  <a:lnTo>
                    <a:pt x="19285" y="304726"/>
                  </a:lnTo>
                  <a:lnTo>
                    <a:pt x="29432" y="253932"/>
                  </a:lnTo>
                  <a:lnTo>
                    <a:pt x="43342" y="192772"/>
                  </a:lnTo>
                  <a:lnTo>
                    <a:pt x="54235" y="135630"/>
                  </a:lnTo>
                  <a:lnTo>
                    <a:pt x="62322" y="79283"/>
                  </a:lnTo>
                  <a:lnTo>
                    <a:pt x="81717" y="20504"/>
                  </a:lnTo>
                  <a:lnTo>
                    <a:pt x="87632" y="9665"/>
                  </a:lnTo>
                  <a:lnTo>
                    <a:pt x="95085" y="3609"/>
                  </a:lnTo>
                  <a:lnTo>
                    <a:pt x="103563" y="742"/>
                  </a:lnTo>
                  <a:lnTo>
                    <a:pt x="112725" y="0"/>
                  </a:lnTo>
                  <a:lnTo>
                    <a:pt x="120002" y="4185"/>
                  </a:lnTo>
                  <a:lnTo>
                    <a:pt x="131207" y="21313"/>
                  </a:lnTo>
                  <a:lnTo>
                    <a:pt x="144093" y="68442"/>
                  </a:lnTo>
                  <a:lnTo>
                    <a:pt x="158927" y="131609"/>
                  </a:lnTo>
                  <a:lnTo>
                    <a:pt x="169593" y="181971"/>
                  </a:lnTo>
                  <a:lnTo>
                    <a:pt x="180163" y="232767"/>
                  </a:lnTo>
                  <a:lnTo>
                    <a:pt x="194215" y="289326"/>
                  </a:lnTo>
                  <a:lnTo>
                    <a:pt x="204530" y="350328"/>
                  </a:lnTo>
                  <a:lnTo>
                    <a:pt x="215275" y="377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54176" y="3221720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08324" y="2958507"/>
              <a:ext cx="19594" cy="379027"/>
            </a:xfrm>
            <a:custGeom>
              <a:avLst/>
              <a:gdLst/>
              <a:ahLst/>
              <a:cxnLst/>
              <a:rect l="0" t="0" r="0" b="0"/>
              <a:pathLst>
                <a:path w="19594" h="379027">
                  <a:moveTo>
                    <a:pt x="9064" y="0"/>
                  </a:moveTo>
                  <a:lnTo>
                    <a:pt x="0" y="58617"/>
                  </a:lnTo>
                  <a:lnTo>
                    <a:pt x="6060" y="115131"/>
                  </a:lnTo>
                  <a:lnTo>
                    <a:pt x="8174" y="170204"/>
                  </a:lnTo>
                  <a:lnTo>
                    <a:pt x="8801" y="222916"/>
                  </a:lnTo>
                  <a:lnTo>
                    <a:pt x="9012" y="283242"/>
                  </a:lnTo>
                  <a:lnTo>
                    <a:pt x="16293" y="344749"/>
                  </a:lnTo>
                  <a:lnTo>
                    <a:pt x="1959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643689" y="315854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9607" y="0"/>
                  </a:lnTo>
                  <a:lnTo>
                    <a:pt x="364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843730" y="2947979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0" y="211088"/>
                  </a:lnTo>
                  <a:lnTo>
                    <a:pt x="7236" y="269641"/>
                  </a:lnTo>
                  <a:lnTo>
                    <a:pt x="9878" y="323147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939751" y="3156093"/>
              <a:ext cx="156665" cy="174626"/>
            </a:xfrm>
            <a:custGeom>
              <a:avLst/>
              <a:gdLst/>
              <a:ahLst/>
              <a:cxnLst/>
              <a:rect l="0" t="0" r="0" b="0"/>
              <a:pathLst>
                <a:path w="156665" h="174626">
                  <a:moveTo>
                    <a:pt x="104021" y="107741"/>
                  </a:moveTo>
                  <a:lnTo>
                    <a:pt x="110087" y="75289"/>
                  </a:lnTo>
                  <a:lnTo>
                    <a:pt x="99462" y="23399"/>
                  </a:lnTo>
                  <a:lnTo>
                    <a:pt x="93963" y="15248"/>
                  </a:lnTo>
                  <a:lnTo>
                    <a:pt x="78493" y="3072"/>
                  </a:lnTo>
                  <a:lnTo>
                    <a:pt x="59920" y="0"/>
                  </a:lnTo>
                  <a:lnTo>
                    <a:pt x="50054" y="819"/>
                  </a:lnTo>
                  <a:lnTo>
                    <a:pt x="32853" y="7967"/>
                  </a:lnTo>
                  <a:lnTo>
                    <a:pt x="24989" y="13149"/>
                  </a:lnTo>
                  <a:lnTo>
                    <a:pt x="13134" y="31385"/>
                  </a:lnTo>
                  <a:lnTo>
                    <a:pt x="5135" y="55088"/>
                  </a:lnTo>
                  <a:lnTo>
                    <a:pt x="0" y="108432"/>
                  </a:lnTo>
                  <a:lnTo>
                    <a:pt x="2230" y="146940"/>
                  </a:lnTo>
                  <a:lnTo>
                    <a:pt x="4574" y="158440"/>
                  </a:lnTo>
                  <a:lnTo>
                    <a:pt x="10817" y="166107"/>
                  </a:lnTo>
                  <a:lnTo>
                    <a:pt x="30231" y="174625"/>
                  </a:lnTo>
                  <a:lnTo>
                    <a:pt x="39620" y="174557"/>
                  </a:lnTo>
                  <a:lnTo>
                    <a:pt x="56291" y="168243"/>
                  </a:lnTo>
                  <a:lnTo>
                    <a:pt x="68380" y="154518"/>
                  </a:lnTo>
                  <a:lnTo>
                    <a:pt x="91261" y="111521"/>
                  </a:lnTo>
                  <a:lnTo>
                    <a:pt x="95515" y="109091"/>
                  </a:lnTo>
                  <a:lnTo>
                    <a:pt x="98350" y="113321"/>
                  </a:lnTo>
                  <a:lnTo>
                    <a:pt x="103840" y="131278"/>
                  </a:lnTo>
                  <a:lnTo>
                    <a:pt x="114079" y="150957"/>
                  </a:lnTo>
                  <a:lnTo>
                    <a:pt x="121255" y="157609"/>
                  </a:lnTo>
                  <a:lnTo>
                    <a:pt x="156664" y="170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106943" y="3137524"/>
              <a:ext cx="126343" cy="180534"/>
            </a:xfrm>
            <a:custGeom>
              <a:avLst/>
              <a:gdLst/>
              <a:ahLst/>
              <a:cxnLst/>
              <a:rect l="0" t="0" r="0" b="0"/>
              <a:pathLst>
                <a:path w="126343" h="180534">
                  <a:moveTo>
                    <a:pt x="0" y="42082"/>
                  </a:moveTo>
                  <a:lnTo>
                    <a:pt x="3120" y="84774"/>
                  </a:lnTo>
                  <a:lnTo>
                    <a:pt x="9065" y="137602"/>
                  </a:lnTo>
                  <a:lnTo>
                    <a:pt x="16305" y="180533"/>
                  </a:lnTo>
                  <a:lnTo>
                    <a:pt x="15549" y="180006"/>
                  </a:lnTo>
                  <a:lnTo>
                    <a:pt x="5930" y="153944"/>
                  </a:lnTo>
                  <a:lnTo>
                    <a:pt x="1171" y="99360"/>
                  </a:lnTo>
                  <a:lnTo>
                    <a:pt x="3351" y="45424"/>
                  </a:lnTo>
                  <a:lnTo>
                    <a:pt x="5743" y="33781"/>
                  </a:lnTo>
                  <a:lnTo>
                    <a:pt x="17761" y="14606"/>
                  </a:lnTo>
                  <a:lnTo>
                    <a:pt x="25878" y="6217"/>
                  </a:lnTo>
                  <a:lnTo>
                    <a:pt x="34800" y="1794"/>
                  </a:lnTo>
                  <a:lnTo>
                    <a:pt x="54071" y="0"/>
                  </a:lnTo>
                  <a:lnTo>
                    <a:pt x="62953" y="3499"/>
                  </a:lnTo>
                  <a:lnTo>
                    <a:pt x="79061" y="16745"/>
                  </a:lnTo>
                  <a:lnTo>
                    <a:pt x="95695" y="49522"/>
                  </a:lnTo>
                  <a:lnTo>
                    <a:pt x="115475" y="104846"/>
                  </a:lnTo>
                  <a:lnTo>
                    <a:pt x="123122" y="136718"/>
                  </a:lnTo>
                  <a:lnTo>
                    <a:pt x="126342" y="168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309179" y="2884808"/>
              <a:ext cx="8335" cy="410612"/>
            </a:xfrm>
            <a:custGeom>
              <a:avLst/>
              <a:gdLst/>
              <a:ahLst/>
              <a:cxnLst/>
              <a:rect l="0" t="0" r="0" b="0"/>
              <a:pathLst>
                <a:path w="8335" h="410612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2" y="156331"/>
                  </a:lnTo>
                  <a:lnTo>
                    <a:pt x="7741" y="213216"/>
                  </a:lnTo>
                  <a:lnTo>
                    <a:pt x="8158" y="271405"/>
                  </a:lnTo>
                  <a:lnTo>
                    <a:pt x="8282" y="322572"/>
                  </a:lnTo>
                  <a:lnTo>
                    <a:pt x="8323" y="381782"/>
                  </a:lnTo>
                  <a:lnTo>
                    <a:pt x="833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180642" y="308484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8407" y="3120"/>
                  </a:lnTo>
                  <a:lnTo>
                    <a:pt x="117860" y="9553"/>
                  </a:lnTo>
                  <a:lnTo>
                    <a:pt x="54530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422798" y="320066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422798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525264" y="3168366"/>
              <a:ext cx="139691" cy="161668"/>
            </a:xfrm>
            <a:custGeom>
              <a:avLst/>
              <a:gdLst/>
              <a:ahLst/>
              <a:cxnLst/>
              <a:rect l="0" t="0" r="0" b="0"/>
              <a:pathLst>
                <a:path w="139691" h="161668">
                  <a:moveTo>
                    <a:pt x="108104" y="42825"/>
                  </a:moveTo>
                  <a:lnTo>
                    <a:pt x="98528" y="18779"/>
                  </a:lnTo>
                  <a:lnTo>
                    <a:pt x="87860" y="4452"/>
                  </a:lnTo>
                  <a:lnTo>
                    <a:pt x="78231" y="865"/>
                  </a:lnTo>
                  <a:lnTo>
                    <a:pt x="51933" y="0"/>
                  </a:lnTo>
                  <a:lnTo>
                    <a:pt x="30106" y="6634"/>
                  </a:lnTo>
                  <a:lnTo>
                    <a:pt x="21011" y="11679"/>
                  </a:lnTo>
                  <a:lnTo>
                    <a:pt x="7784" y="29763"/>
                  </a:lnTo>
                  <a:lnTo>
                    <a:pt x="2620" y="41136"/>
                  </a:lnTo>
                  <a:lnTo>
                    <a:pt x="0" y="66251"/>
                  </a:lnTo>
                  <a:lnTo>
                    <a:pt x="7851" y="114913"/>
                  </a:lnTo>
                  <a:lnTo>
                    <a:pt x="22897" y="142043"/>
                  </a:lnTo>
                  <a:lnTo>
                    <a:pt x="38649" y="154383"/>
                  </a:lnTo>
                  <a:lnTo>
                    <a:pt x="47763" y="159311"/>
                  </a:lnTo>
                  <a:lnTo>
                    <a:pt x="70367" y="161667"/>
                  </a:lnTo>
                  <a:lnTo>
                    <a:pt x="129790" y="150571"/>
                  </a:lnTo>
                  <a:lnTo>
                    <a:pt x="139690" y="148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86967" y="3569160"/>
              <a:ext cx="288298" cy="361242"/>
            </a:xfrm>
            <a:custGeom>
              <a:avLst/>
              <a:gdLst/>
              <a:ahLst/>
              <a:cxnLst/>
              <a:rect l="0" t="0" r="0" b="0"/>
              <a:pathLst>
                <a:path w="288298" h="361242">
                  <a:moveTo>
                    <a:pt x="146194" y="21057"/>
                  </a:moveTo>
                  <a:lnTo>
                    <a:pt x="123837" y="21057"/>
                  </a:lnTo>
                  <a:lnTo>
                    <a:pt x="93166" y="32236"/>
                  </a:lnTo>
                  <a:lnTo>
                    <a:pt x="45000" y="70555"/>
                  </a:lnTo>
                  <a:lnTo>
                    <a:pt x="17627" y="113979"/>
                  </a:lnTo>
                  <a:lnTo>
                    <a:pt x="4895" y="148026"/>
                  </a:lnTo>
                  <a:lnTo>
                    <a:pt x="0" y="203978"/>
                  </a:lnTo>
                  <a:lnTo>
                    <a:pt x="4622" y="259831"/>
                  </a:lnTo>
                  <a:lnTo>
                    <a:pt x="19108" y="293796"/>
                  </a:lnTo>
                  <a:lnTo>
                    <a:pt x="38219" y="320497"/>
                  </a:lnTo>
                  <a:lnTo>
                    <a:pt x="64288" y="343227"/>
                  </a:lnTo>
                  <a:lnTo>
                    <a:pt x="99828" y="359190"/>
                  </a:lnTo>
                  <a:lnTo>
                    <a:pt x="123247" y="361241"/>
                  </a:lnTo>
                  <a:lnTo>
                    <a:pt x="166878" y="353026"/>
                  </a:lnTo>
                  <a:lnTo>
                    <a:pt x="208121" y="331733"/>
                  </a:lnTo>
                  <a:lnTo>
                    <a:pt x="240011" y="301877"/>
                  </a:lnTo>
                  <a:lnTo>
                    <a:pt x="268840" y="262532"/>
                  </a:lnTo>
                  <a:lnTo>
                    <a:pt x="276742" y="238733"/>
                  </a:lnTo>
                  <a:lnTo>
                    <a:pt x="288297" y="179921"/>
                  </a:lnTo>
                  <a:lnTo>
                    <a:pt x="278395" y="126465"/>
                  </a:lnTo>
                  <a:lnTo>
                    <a:pt x="258734" y="73716"/>
                  </a:lnTo>
                  <a:lnTo>
                    <a:pt x="233285" y="37178"/>
                  </a:lnTo>
                  <a:lnTo>
                    <a:pt x="201504" y="14655"/>
                  </a:lnTo>
                  <a:lnTo>
                    <a:pt x="1461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804036" y="3693123"/>
            <a:ext cx="629292" cy="276502"/>
            <a:chOff x="7804036" y="3693123"/>
            <a:chExt cx="629292" cy="276502"/>
          </a:xfrm>
        </p:grpSpPr>
        <p:sp>
          <p:nvSpPr>
            <p:cNvPr id="17" name="Freeform 16"/>
            <p:cNvSpPr/>
            <p:nvPr/>
          </p:nvSpPr>
          <p:spPr>
            <a:xfrm>
              <a:off x="7804036" y="3754761"/>
              <a:ext cx="123923" cy="188616"/>
            </a:xfrm>
            <a:custGeom>
              <a:avLst/>
              <a:gdLst/>
              <a:ahLst/>
              <a:cxnLst/>
              <a:rect l="0" t="0" r="0" b="0"/>
              <a:pathLst>
                <a:path w="123923" h="188616">
                  <a:moveTo>
                    <a:pt x="102865" y="24969"/>
                  </a:moveTo>
                  <a:lnTo>
                    <a:pt x="84885" y="9328"/>
                  </a:lnTo>
                  <a:lnTo>
                    <a:pt x="67968" y="1250"/>
                  </a:lnTo>
                  <a:lnTo>
                    <a:pt x="48751" y="0"/>
                  </a:lnTo>
                  <a:lnTo>
                    <a:pt x="38713" y="1304"/>
                  </a:lnTo>
                  <a:lnTo>
                    <a:pt x="30851" y="5683"/>
                  </a:lnTo>
                  <a:lnTo>
                    <a:pt x="18996" y="19907"/>
                  </a:lnTo>
                  <a:lnTo>
                    <a:pt x="5746" y="47646"/>
                  </a:lnTo>
                  <a:lnTo>
                    <a:pt x="0" y="83681"/>
                  </a:lnTo>
                  <a:lnTo>
                    <a:pt x="6464" y="129374"/>
                  </a:lnTo>
                  <a:lnTo>
                    <a:pt x="16850" y="160409"/>
                  </a:lnTo>
                  <a:lnTo>
                    <a:pt x="27982" y="177192"/>
                  </a:lnTo>
                  <a:lnTo>
                    <a:pt x="36565" y="182603"/>
                  </a:lnTo>
                  <a:lnTo>
                    <a:pt x="58580" y="188615"/>
                  </a:lnTo>
                  <a:lnTo>
                    <a:pt x="80843" y="185048"/>
                  </a:lnTo>
                  <a:lnTo>
                    <a:pt x="123922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951899" y="3763219"/>
              <a:ext cx="123459" cy="192149"/>
            </a:xfrm>
            <a:custGeom>
              <a:avLst/>
              <a:gdLst/>
              <a:ahLst/>
              <a:cxnLst/>
              <a:rect l="0" t="0" r="0" b="0"/>
              <a:pathLst>
                <a:path w="123459" h="192149">
                  <a:moveTo>
                    <a:pt x="18174" y="100739"/>
                  </a:moveTo>
                  <a:lnTo>
                    <a:pt x="72049" y="72058"/>
                  </a:lnTo>
                  <a:lnTo>
                    <a:pt x="92420" y="60306"/>
                  </a:lnTo>
                  <a:lnTo>
                    <a:pt x="106934" y="44164"/>
                  </a:lnTo>
                  <a:lnTo>
                    <a:pt x="112442" y="34947"/>
                  </a:lnTo>
                  <a:lnTo>
                    <a:pt x="113774" y="26462"/>
                  </a:lnTo>
                  <a:lnTo>
                    <a:pt x="112323" y="18466"/>
                  </a:lnTo>
                  <a:lnTo>
                    <a:pt x="109015" y="10795"/>
                  </a:lnTo>
                  <a:lnTo>
                    <a:pt x="102131" y="5681"/>
                  </a:lnTo>
                  <a:lnTo>
                    <a:pt x="82005" y="0"/>
                  </a:lnTo>
                  <a:lnTo>
                    <a:pt x="60580" y="3713"/>
                  </a:lnTo>
                  <a:lnTo>
                    <a:pt x="40530" y="14333"/>
                  </a:lnTo>
                  <a:lnTo>
                    <a:pt x="23821" y="30751"/>
                  </a:lnTo>
                  <a:lnTo>
                    <a:pt x="6848" y="59725"/>
                  </a:lnTo>
                  <a:lnTo>
                    <a:pt x="0" y="96126"/>
                  </a:lnTo>
                  <a:lnTo>
                    <a:pt x="6091" y="141942"/>
                  </a:lnTo>
                  <a:lnTo>
                    <a:pt x="12024" y="163505"/>
                  </a:lnTo>
                  <a:lnTo>
                    <a:pt x="17584" y="171829"/>
                  </a:lnTo>
                  <a:lnTo>
                    <a:pt x="33119" y="184197"/>
                  </a:lnTo>
                  <a:lnTo>
                    <a:pt x="67185" y="192148"/>
                  </a:lnTo>
                  <a:lnTo>
                    <a:pt x="101325" y="188915"/>
                  </a:lnTo>
                  <a:lnTo>
                    <a:pt x="113621" y="183602"/>
                  </a:lnTo>
                  <a:lnTo>
                    <a:pt x="123458" y="174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87183" y="3805834"/>
              <a:ext cx="177688" cy="163791"/>
            </a:xfrm>
            <a:custGeom>
              <a:avLst/>
              <a:gdLst/>
              <a:ahLst/>
              <a:cxnLst/>
              <a:rect l="0" t="0" r="0" b="0"/>
              <a:pathLst>
                <a:path w="177688" h="163791">
                  <a:moveTo>
                    <a:pt x="82931" y="89710"/>
                  </a:moveTo>
                  <a:lnTo>
                    <a:pt x="94109" y="72942"/>
                  </a:lnTo>
                  <a:lnTo>
                    <a:pt x="101061" y="40158"/>
                  </a:lnTo>
                  <a:lnTo>
                    <a:pt x="96448" y="20504"/>
                  </a:lnTo>
                  <a:lnTo>
                    <a:pt x="91942" y="11987"/>
                  </a:lnTo>
                  <a:lnTo>
                    <a:pt x="84259" y="6309"/>
                  </a:lnTo>
                  <a:lnTo>
                    <a:pt x="63244" y="0"/>
                  </a:lnTo>
                  <a:lnTo>
                    <a:pt x="53429" y="658"/>
                  </a:lnTo>
                  <a:lnTo>
                    <a:pt x="36283" y="7627"/>
                  </a:lnTo>
                  <a:lnTo>
                    <a:pt x="13477" y="30294"/>
                  </a:lnTo>
                  <a:lnTo>
                    <a:pt x="5269" y="52384"/>
                  </a:lnTo>
                  <a:lnTo>
                    <a:pt x="0" y="104693"/>
                  </a:lnTo>
                  <a:lnTo>
                    <a:pt x="4677" y="140553"/>
                  </a:lnTo>
                  <a:lnTo>
                    <a:pt x="9704" y="149342"/>
                  </a:lnTo>
                  <a:lnTo>
                    <a:pt x="24649" y="162226"/>
                  </a:lnTo>
                  <a:lnTo>
                    <a:pt x="33548" y="163790"/>
                  </a:lnTo>
                  <a:lnTo>
                    <a:pt x="52794" y="159289"/>
                  </a:lnTo>
                  <a:lnTo>
                    <a:pt x="69927" y="143251"/>
                  </a:lnTo>
                  <a:lnTo>
                    <a:pt x="89606" y="107913"/>
                  </a:lnTo>
                  <a:lnTo>
                    <a:pt x="99726" y="67807"/>
                  </a:lnTo>
                  <a:lnTo>
                    <a:pt x="100924" y="48390"/>
                  </a:lnTo>
                  <a:lnTo>
                    <a:pt x="99606" y="48125"/>
                  </a:lnTo>
                  <a:lnTo>
                    <a:pt x="97556" y="51458"/>
                  </a:lnTo>
                  <a:lnTo>
                    <a:pt x="98400" y="64520"/>
                  </a:lnTo>
                  <a:lnTo>
                    <a:pt x="103844" y="80854"/>
                  </a:lnTo>
                  <a:lnTo>
                    <a:pt x="114062" y="95912"/>
                  </a:lnTo>
                  <a:lnTo>
                    <a:pt x="129522" y="107284"/>
                  </a:lnTo>
                  <a:lnTo>
                    <a:pt x="138559" y="111955"/>
                  </a:lnTo>
                  <a:lnTo>
                    <a:pt x="154837" y="114024"/>
                  </a:lnTo>
                  <a:lnTo>
                    <a:pt x="177687" y="110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58805" y="3693123"/>
              <a:ext cx="174523" cy="235378"/>
            </a:xfrm>
            <a:custGeom>
              <a:avLst/>
              <a:gdLst/>
              <a:ahLst/>
              <a:cxnLst/>
              <a:rect l="0" t="0" r="0" b="0"/>
              <a:pathLst>
                <a:path w="174523" h="235378">
                  <a:moveTo>
                    <a:pt x="6065" y="76079"/>
                  </a:moveTo>
                  <a:lnTo>
                    <a:pt x="0" y="108530"/>
                  </a:lnTo>
                  <a:lnTo>
                    <a:pt x="10625" y="160421"/>
                  </a:lnTo>
                  <a:lnTo>
                    <a:pt x="18927" y="221297"/>
                  </a:lnTo>
                  <a:lnTo>
                    <a:pt x="22310" y="235377"/>
                  </a:lnTo>
                  <a:lnTo>
                    <a:pt x="8698" y="177195"/>
                  </a:lnTo>
                  <a:lnTo>
                    <a:pt x="346" y="117861"/>
                  </a:lnTo>
                  <a:lnTo>
                    <a:pt x="10670" y="56595"/>
                  </a:lnTo>
                  <a:lnTo>
                    <a:pt x="26017" y="23902"/>
                  </a:lnTo>
                  <a:lnTo>
                    <a:pt x="41839" y="8826"/>
                  </a:lnTo>
                  <a:lnTo>
                    <a:pt x="50972" y="3167"/>
                  </a:lnTo>
                  <a:lnTo>
                    <a:pt x="70478" y="0"/>
                  </a:lnTo>
                  <a:lnTo>
                    <a:pt x="80592" y="793"/>
                  </a:lnTo>
                  <a:lnTo>
                    <a:pt x="98070" y="7913"/>
                  </a:lnTo>
                  <a:lnTo>
                    <a:pt x="113637" y="20047"/>
                  </a:lnTo>
                  <a:lnTo>
                    <a:pt x="134385" y="47778"/>
                  </a:lnTo>
                  <a:lnTo>
                    <a:pt x="156310" y="106479"/>
                  </a:lnTo>
                  <a:lnTo>
                    <a:pt x="163645" y="164015"/>
                  </a:lnTo>
                  <a:lnTo>
                    <a:pt x="174522" y="212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782499" y="4893067"/>
            <a:ext cx="1026926" cy="1120219"/>
            <a:chOff x="4782499" y="4893067"/>
            <a:chExt cx="1026926" cy="1120219"/>
          </a:xfrm>
        </p:grpSpPr>
        <p:sp>
          <p:nvSpPr>
            <p:cNvPr id="22" name="Freeform 21"/>
            <p:cNvSpPr/>
            <p:nvPr/>
          </p:nvSpPr>
          <p:spPr>
            <a:xfrm>
              <a:off x="4782499" y="4893067"/>
              <a:ext cx="208009" cy="337868"/>
            </a:xfrm>
            <a:custGeom>
              <a:avLst/>
              <a:gdLst/>
              <a:ahLst/>
              <a:cxnLst/>
              <a:rect l="0" t="0" r="0" b="0"/>
              <a:pathLst>
                <a:path w="208009" h="337868">
                  <a:moveTo>
                    <a:pt x="155366" y="65855"/>
                  </a:moveTo>
                  <a:lnTo>
                    <a:pt x="140712" y="21892"/>
                  </a:lnTo>
                  <a:lnTo>
                    <a:pt x="127796" y="8102"/>
                  </a:lnTo>
                  <a:lnTo>
                    <a:pt x="119439" y="2786"/>
                  </a:lnTo>
                  <a:lnTo>
                    <a:pt x="97674" y="0"/>
                  </a:lnTo>
                  <a:lnTo>
                    <a:pt x="74743" y="3831"/>
                  </a:lnTo>
                  <a:lnTo>
                    <a:pt x="56753" y="13332"/>
                  </a:lnTo>
                  <a:lnTo>
                    <a:pt x="33470" y="37425"/>
                  </a:lnTo>
                  <a:lnTo>
                    <a:pt x="17343" y="66789"/>
                  </a:lnTo>
                  <a:lnTo>
                    <a:pt x="8650" y="123794"/>
                  </a:lnTo>
                  <a:lnTo>
                    <a:pt x="0" y="184448"/>
                  </a:lnTo>
                  <a:lnTo>
                    <a:pt x="3534" y="246818"/>
                  </a:lnTo>
                  <a:lnTo>
                    <a:pt x="16666" y="294623"/>
                  </a:lnTo>
                  <a:lnTo>
                    <a:pt x="27821" y="312199"/>
                  </a:lnTo>
                  <a:lnTo>
                    <a:pt x="52845" y="335248"/>
                  </a:lnTo>
                  <a:lnTo>
                    <a:pt x="62452" y="337867"/>
                  </a:lnTo>
                  <a:lnTo>
                    <a:pt x="82485" y="334538"/>
                  </a:lnTo>
                  <a:lnTo>
                    <a:pt x="107905" y="319510"/>
                  </a:lnTo>
                  <a:lnTo>
                    <a:pt x="130255" y="294650"/>
                  </a:lnTo>
                  <a:lnTo>
                    <a:pt x="138356" y="272047"/>
                  </a:lnTo>
                  <a:lnTo>
                    <a:pt x="140787" y="247573"/>
                  </a:lnTo>
                  <a:lnTo>
                    <a:pt x="137968" y="224997"/>
                  </a:lnTo>
                  <a:lnTo>
                    <a:pt x="126576" y="206385"/>
                  </a:lnTo>
                  <a:lnTo>
                    <a:pt x="115665" y="194993"/>
                  </a:lnTo>
                  <a:lnTo>
                    <a:pt x="147976" y="210144"/>
                  </a:lnTo>
                  <a:lnTo>
                    <a:pt x="208008" y="22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2960" y="5095792"/>
              <a:ext cx="112265" cy="179603"/>
            </a:xfrm>
            <a:custGeom>
              <a:avLst/>
              <a:gdLst/>
              <a:ahLst/>
              <a:cxnLst/>
              <a:rect l="0" t="0" r="0" b="0"/>
              <a:pathLst>
                <a:path w="112265" h="179603">
                  <a:moveTo>
                    <a:pt x="20190" y="0"/>
                  </a:moveTo>
                  <a:lnTo>
                    <a:pt x="9011" y="11179"/>
                  </a:lnTo>
                  <a:lnTo>
                    <a:pt x="3523" y="32265"/>
                  </a:lnTo>
                  <a:lnTo>
                    <a:pt x="0" y="87872"/>
                  </a:lnTo>
                  <a:lnTo>
                    <a:pt x="10700" y="146493"/>
                  </a:lnTo>
                  <a:lnTo>
                    <a:pt x="13863" y="157324"/>
                  </a:lnTo>
                  <a:lnTo>
                    <a:pt x="19482" y="165714"/>
                  </a:lnTo>
                  <a:lnTo>
                    <a:pt x="35083" y="178156"/>
                  </a:lnTo>
                  <a:lnTo>
                    <a:pt x="42987" y="179602"/>
                  </a:lnTo>
                  <a:lnTo>
                    <a:pt x="50596" y="178227"/>
                  </a:lnTo>
                  <a:lnTo>
                    <a:pt x="65289" y="170459"/>
                  </a:lnTo>
                  <a:lnTo>
                    <a:pt x="79618" y="159208"/>
                  </a:lnTo>
                  <a:lnTo>
                    <a:pt x="95250" y="134131"/>
                  </a:lnTo>
                  <a:lnTo>
                    <a:pt x="109842" y="93046"/>
                  </a:lnTo>
                  <a:lnTo>
                    <a:pt x="112264" y="56945"/>
                  </a:lnTo>
                  <a:lnTo>
                    <a:pt x="104418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5864" y="4969450"/>
              <a:ext cx="15743" cy="326385"/>
            </a:xfrm>
            <a:custGeom>
              <a:avLst/>
              <a:gdLst/>
              <a:ahLst/>
              <a:cxnLst/>
              <a:rect l="0" t="0" r="0" b="0"/>
              <a:pathLst>
                <a:path w="15743" h="326385">
                  <a:moveTo>
                    <a:pt x="5213" y="0"/>
                  </a:moveTo>
                  <a:lnTo>
                    <a:pt x="5213" y="58617"/>
                  </a:lnTo>
                  <a:lnTo>
                    <a:pt x="4044" y="112792"/>
                  </a:lnTo>
                  <a:lnTo>
                    <a:pt x="0" y="171672"/>
                  </a:lnTo>
                  <a:lnTo>
                    <a:pt x="4184" y="233692"/>
                  </a:lnTo>
                  <a:lnTo>
                    <a:pt x="12246" y="288664"/>
                  </a:lnTo>
                  <a:lnTo>
                    <a:pt x="1574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07821" y="4992673"/>
              <a:ext cx="103827" cy="355805"/>
            </a:xfrm>
            <a:custGeom>
              <a:avLst/>
              <a:gdLst/>
              <a:ahLst/>
              <a:cxnLst/>
              <a:rect l="0" t="0" r="0" b="0"/>
              <a:pathLst>
                <a:path w="103827" h="355805">
                  <a:moveTo>
                    <a:pt x="9070" y="355804"/>
                  </a:moveTo>
                  <a:lnTo>
                    <a:pt x="9070" y="297187"/>
                  </a:lnTo>
                  <a:lnTo>
                    <a:pt x="9070" y="243012"/>
                  </a:lnTo>
                  <a:lnTo>
                    <a:pt x="5950" y="184131"/>
                  </a:lnTo>
                  <a:lnTo>
                    <a:pt x="5" y="122111"/>
                  </a:lnTo>
                  <a:lnTo>
                    <a:pt x="0" y="65970"/>
                  </a:lnTo>
                  <a:lnTo>
                    <a:pt x="8202" y="30891"/>
                  </a:lnTo>
                  <a:lnTo>
                    <a:pt x="18823" y="9017"/>
                  </a:lnTo>
                  <a:lnTo>
                    <a:pt x="26100" y="2949"/>
                  </a:lnTo>
                  <a:lnTo>
                    <a:pt x="34462" y="74"/>
                  </a:lnTo>
                  <a:lnTo>
                    <a:pt x="53110" y="0"/>
                  </a:lnTo>
                  <a:lnTo>
                    <a:pt x="73097" y="3866"/>
                  </a:lnTo>
                  <a:lnTo>
                    <a:pt x="87439" y="12604"/>
                  </a:lnTo>
                  <a:lnTo>
                    <a:pt x="103826" y="29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85306" y="5169492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40881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31332" y="5294231"/>
              <a:ext cx="142564" cy="170652"/>
            </a:xfrm>
            <a:custGeom>
              <a:avLst/>
              <a:gdLst/>
              <a:ahLst/>
              <a:cxnLst/>
              <a:rect l="0" t="0" r="0" b="0"/>
              <a:pathLst>
                <a:path w="142564" h="170652">
                  <a:moveTo>
                    <a:pt x="59300" y="12131"/>
                  </a:moveTo>
                  <a:lnTo>
                    <a:pt x="48122" y="953"/>
                  </a:lnTo>
                  <a:lnTo>
                    <a:pt x="42489" y="0"/>
                  </a:lnTo>
                  <a:lnTo>
                    <a:pt x="36394" y="1704"/>
                  </a:lnTo>
                  <a:lnTo>
                    <a:pt x="9802" y="21250"/>
                  </a:lnTo>
                  <a:lnTo>
                    <a:pt x="2206" y="40361"/>
                  </a:lnTo>
                  <a:lnTo>
                    <a:pt x="0" y="63282"/>
                  </a:lnTo>
                  <a:lnTo>
                    <a:pt x="2918" y="85168"/>
                  </a:lnTo>
                  <a:lnTo>
                    <a:pt x="16728" y="117220"/>
                  </a:lnTo>
                  <a:lnTo>
                    <a:pt x="56058" y="165916"/>
                  </a:lnTo>
                  <a:lnTo>
                    <a:pt x="64158" y="169637"/>
                  </a:lnTo>
                  <a:lnTo>
                    <a:pt x="82516" y="170651"/>
                  </a:lnTo>
                  <a:lnTo>
                    <a:pt x="112582" y="164645"/>
                  </a:lnTo>
                  <a:lnTo>
                    <a:pt x="120558" y="159431"/>
                  </a:lnTo>
                  <a:lnTo>
                    <a:pt x="132539" y="144278"/>
                  </a:lnTo>
                  <a:lnTo>
                    <a:pt x="140272" y="110428"/>
                  </a:lnTo>
                  <a:lnTo>
                    <a:pt x="142563" y="70762"/>
                  </a:lnTo>
                  <a:lnTo>
                    <a:pt x="136860" y="49497"/>
                  </a:lnTo>
                  <a:lnTo>
                    <a:pt x="101414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87559" y="5096382"/>
              <a:ext cx="92587" cy="388966"/>
            </a:xfrm>
            <a:custGeom>
              <a:avLst/>
              <a:gdLst/>
              <a:ahLst/>
              <a:cxnLst/>
              <a:rect l="0" t="0" r="0" b="0"/>
              <a:pathLst>
                <a:path w="92587" h="388966">
                  <a:moveTo>
                    <a:pt x="18886" y="388965"/>
                  </a:moveTo>
                  <a:lnTo>
                    <a:pt x="18886" y="340034"/>
                  </a:lnTo>
                  <a:lnTo>
                    <a:pt x="18886" y="280904"/>
                  </a:lnTo>
                  <a:lnTo>
                    <a:pt x="11651" y="224163"/>
                  </a:lnTo>
                  <a:lnTo>
                    <a:pt x="9009" y="164775"/>
                  </a:lnTo>
                  <a:lnTo>
                    <a:pt x="2897" y="108244"/>
                  </a:lnTo>
                  <a:lnTo>
                    <a:pt x="0" y="54877"/>
                  </a:lnTo>
                  <a:lnTo>
                    <a:pt x="3864" y="27182"/>
                  </a:lnTo>
                  <a:lnTo>
                    <a:pt x="8871" y="16755"/>
                  </a:lnTo>
                  <a:lnTo>
                    <a:pt x="23794" y="2050"/>
                  </a:lnTo>
                  <a:lnTo>
                    <a:pt x="32686" y="0"/>
                  </a:lnTo>
                  <a:lnTo>
                    <a:pt x="51926" y="3962"/>
                  </a:lnTo>
                  <a:lnTo>
                    <a:pt x="92586" y="30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53803" y="5264248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42114"/>
                  </a:moveTo>
                  <a:lnTo>
                    <a:pt x="61938" y="16921"/>
                  </a:lnTo>
                  <a:lnTo>
                    <a:pt x="23933" y="36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64165" y="5442144"/>
              <a:ext cx="197946" cy="401173"/>
            </a:xfrm>
            <a:custGeom>
              <a:avLst/>
              <a:gdLst/>
              <a:ahLst/>
              <a:cxnLst/>
              <a:rect l="0" t="0" r="0" b="0"/>
              <a:pathLst>
                <a:path w="197946" h="401173">
                  <a:moveTo>
                    <a:pt x="0" y="285358"/>
                  </a:moveTo>
                  <a:lnTo>
                    <a:pt x="17959" y="229143"/>
                  </a:lnTo>
                  <a:lnTo>
                    <a:pt x="31667" y="173692"/>
                  </a:lnTo>
                  <a:lnTo>
                    <a:pt x="51229" y="122661"/>
                  </a:lnTo>
                  <a:lnTo>
                    <a:pt x="69218" y="67520"/>
                  </a:lnTo>
                  <a:lnTo>
                    <a:pt x="76777" y="39583"/>
                  </a:lnTo>
                  <a:lnTo>
                    <a:pt x="80431" y="33770"/>
                  </a:lnTo>
                  <a:lnTo>
                    <a:pt x="84036" y="33405"/>
                  </a:lnTo>
                  <a:lnTo>
                    <a:pt x="87610" y="36671"/>
                  </a:lnTo>
                  <a:lnTo>
                    <a:pt x="92639" y="69214"/>
                  </a:lnTo>
                  <a:lnTo>
                    <a:pt x="95509" y="124207"/>
                  </a:lnTo>
                  <a:lnTo>
                    <a:pt x="100161" y="152124"/>
                  </a:lnTo>
                  <a:lnTo>
                    <a:pt x="105378" y="159101"/>
                  </a:lnTo>
                  <a:lnTo>
                    <a:pt x="112366" y="161412"/>
                  </a:lnTo>
                  <a:lnTo>
                    <a:pt x="120535" y="160614"/>
                  </a:lnTo>
                  <a:lnTo>
                    <a:pt x="128320" y="155402"/>
                  </a:lnTo>
                  <a:lnTo>
                    <a:pt x="143209" y="137133"/>
                  </a:lnTo>
                  <a:lnTo>
                    <a:pt x="167442" y="76875"/>
                  </a:lnTo>
                  <a:lnTo>
                    <a:pt x="185870" y="22421"/>
                  </a:lnTo>
                  <a:lnTo>
                    <a:pt x="192964" y="1211"/>
                  </a:lnTo>
                  <a:lnTo>
                    <a:pt x="195323" y="0"/>
                  </a:lnTo>
                  <a:lnTo>
                    <a:pt x="197945" y="14253"/>
                  </a:lnTo>
                  <a:lnTo>
                    <a:pt x="192392" y="63828"/>
                  </a:lnTo>
                  <a:lnTo>
                    <a:pt x="190366" y="111835"/>
                  </a:lnTo>
                  <a:lnTo>
                    <a:pt x="188596" y="163104"/>
                  </a:lnTo>
                  <a:lnTo>
                    <a:pt x="182352" y="215340"/>
                  </a:lnTo>
                  <a:lnTo>
                    <a:pt x="179982" y="266692"/>
                  </a:lnTo>
                  <a:lnTo>
                    <a:pt x="179182" y="326558"/>
                  </a:lnTo>
                  <a:lnTo>
                    <a:pt x="179043" y="366196"/>
                  </a:lnTo>
                  <a:lnTo>
                    <a:pt x="178985" y="401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95792" y="57275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08118" y="5632791"/>
              <a:ext cx="103489" cy="242111"/>
            </a:xfrm>
            <a:custGeom>
              <a:avLst/>
              <a:gdLst/>
              <a:ahLst/>
              <a:cxnLst/>
              <a:rect l="0" t="0" r="0" b="0"/>
              <a:pathLst>
                <a:path w="103489" h="242111">
                  <a:moveTo>
                    <a:pt x="40317" y="94711"/>
                  </a:moveTo>
                  <a:lnTo>
                    <a:pt x="57084" y="83533"/>
                  </a:lnTo>
                  <a:lnTo>
                    <a:pt x="68436" y="68686"/>
                  </a:lnTo>
                  <a:lnTo>
                    <a:pt x="76211" y="49219"/>
                  </a:lnTo>
                  <a:lnTo>
                    <a:pt x="79666" y="24970"/>
                  </a:lnTo>
                  <a:lnTo>
                    <a:pt x="77079" y="15462"/>
                  </a:lnTo>
                  <a:lnTo>
                    <a:pt x="71843" y="7953"/>
                  </a:lnTo>
                  <a:lnTo>
                    <a:pt x="64844" y="1778"/>
                  </a:lnTo>
                  <a:lnTo>
                    <a:pt x="57838" y="0"/>
                  </a:lnTo>
                  <a:lnTo>
                    <a:pt x="50828" y="1155"/>
                  </a:lnTo>
                  <a:lnTo>
                    <a:pt x="36800" y="8677"/>
                  </a:lnTo>
                  <a:lnTo>
                    <a:pt x="22766" y="19819"/>
                  </a:lnTo>
                  <a:lnTo>
                    <a:pt x="7301" y="44835"/>
                  </a:lnTo>
                  <a:lnTo>
                    <a:pt x="0" y="93135"/>
                  </a:lnTo>
                  <a:lnTo>
                    <a:pt x="1677" y="144616"/>
                  </a:lnTo>
                  <a:lnTo>
                    <a:pt x="12881" y="178128"/>
                  </a:lnTo>
                  <a:lnTo>
                    <a:pt x="37627" y="215304"/>
                  </a:lnTo>
                  <a:lnTo>
                    <a:pt x="63696" y="232348"/>
                  </a:lnTo>
                  <a:lnTo>
                    <a:pt x="103488" y="242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74777" y="5727502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84228" y="0"/>
                  </a:moveTo>
                  <a:lnTo>
                    <a:pt x="68587" y="17981"/>
                  </a:lnTo>
                  <a:lnTo>
                    <a:pt x="38555" y="74354"/>
                  </a:lnTo>
                  <a:lnTo>
                    <a:pt x="14342" y="1345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64248" y="5695917"/>
              <a:ext cx="84230" cy="200042"/>
            </a:xfrm>
            <a:custGeom>
              <a:avLst/>
              <a:gdLst/>
              <a:ahLst/>
              <a:cxnLst/>
              <a:rect l="0" t="0" r="0" b="0"/>
              <a:pathLst>
                <a:path w="84230" h="200042">
                  <a:moveTo>
                    <a:pt x="0" y="0"/>
                  </a:moveTo>
                  <a:lnTo>
                    <a:pt x="25195" y="55045"/>
                  </a:lnTo>
                  <a:lnTo>
                    <a:pt x="45244" y="114512"/>
                  </a:lnTo>
                  <a:lnTo>
                    <a:pt x="63121" y="168284"/>
                  </a:lnTo>
                  <a:lnTo>
                    <a:pt x="70168" y="185927"/>
                  </a:lnTo>
                  <a:lnTo>
                    <a:pt x="8422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37644" y="5780145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2998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43233" y="5653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30960" y="5768905"/>
              <a:ext cx="101787" cy="200754"/>
            </a:xfrm>
            <a:custGeom>
              <a:avLst/>
              <a:gdLst/>
              <a:ahLst/>
              <a:cxnLst/>
              <a:rect l="0" t="0" r="0" b="0"/>
              <a:pathLst>
                <a:path w="101787" h="200754">
                  <a:moveTo>
                    <a:pt x="80729" y="42825"/>
                  </a:moveTo>
                  <a:lnTo>
                    <a:pt x="71153" y="18778"/>
                  </a:lnTo>
                  <a:lnTo>
                    <a:pt x="60485" y="4452"/>
                  </a:lnTo>
                  <a:lnTo>
                    <a:pt x="52025" y="865"/>
                  </a:lnTo>
                  <a:lnTo>
                    <a:pt x="30147" y="0"/>
                  </a:lnTo>
                  <a:lnTo>
                    <a:pt x="21272" y="3746"/>
                  </a:lnTo>
                  <a:lnTo>
                    <a:pt x="8290" y="17268"/>
                  </a:lnTo>
                  <a:lnTo>
                    <a:pt x="1741" y="38096"/>
                  </a:lnTo>
                  <a:lnTo>
                    <a:pt x="0" y="62950"/>
                  </a:lnTo>
                  <a:lnTo>
                    <a:pt x="8414" y="117034"/>
                  </a:lnTo>
                  <a:lnTo>
                    <a:pt x="21341" y="167188"/>
                  </a:lnTo>
                  <a:lnTo>
                    <a:pt x="34447" y="186225"/>
                  </a:lnTo>
                  <a:lnTo>
                    <a:pt x="42855" y="194577"/>
                  </a:lnTo>
                  <a:lnTo>
                    <a:pt x="51970" y="198976"/>
                  </a:lnTo>
                  <a:lnTo>
                    <a:pt x="101786" y="200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82054" y="5811730"/>
              <a:ext cx="127371" cy="201556"/>
            </a:xfrm>
            <a:custGeom>
              <a:avLst/>
              <a:gdLst/>
              <a:ahLst/>
              <a:cxnLst/>
              <a:rect l="0" t="0" r="0" b="0"/>
              <a:pathLst>
                <a:path w="127371" h="201556">
                  <a:moveTo>
                    <a:pt x="55977" y="0"/>
                  </a:moveTo>
                  <a:lnTo>
                    <a:pt x="39209" y="5590"/>
                  </a:lnTo>
                  <a:lnTo>
                    <a:pt x="24738" y="17692"/>
                  </a:lnTo>
                  <a:lnTo>
                    <a:pt x="11677" y="35939"/>
                  </a:lnTo>
                  <a:lnTo>
                    <a:pt x="1973" y="59647"/>
                  </a:lnTo>
                  <a:lnTo>
                    <a:pt x="0" y="85782"/>
                  </a:lnTo>
                  <a:lnTo>
                    <a:pt x="8265" y="140687"/>
                  </a:lnTo>
                  <a:lnTo>
                    <a:pt x="17793" y="176996"/>
                  </a:lnTo>
                  <a:lnTo>
                    <a:pt x="23502" y="185848"/>
                  </a:lnTo>
                  <a:lnTo>
                    <a:pt x="39204" y="198802"/>
                  </a:lnTo>
                  <a:lnTo>
                    <a:pt x="48304" y="201555"/>
                  </a:lnTo>
                  <a:lnTo>
                    <a:pt x="67775" y="201494"/>
                  </a:lnTo>
                  <a:lnTo>
                    <a:pt x="85007" y="194448"/>
                  </a:lnTo>
                  <a:lnTo>
                    <a:pt x="92878" y="189294"/>
                  </a:lnTo>
                  <a:lnTo>
                    <a:pt x="104743" y="174208"/>
                  </a:lnTo>
                  <a:lnTo>
                    <a:pt x="121892" y="135927"/>
                  </a:lnTo>
                  <a:lnTo>
                    <a:pt x="127370" y="99417"/>
                  </a:lnTo>
                  <a:lnTo>
                    <a:pt x="123404" y="64552"/>
                  </a:lnTo>
                  <a:lnTo>
                    <a:pt x="114800" y="45848"/>
                  </a:lnTo>
                  <a:lnTo>
                    <a:pt x="90213" y="14775"/>
                  </a:lnTo>
                  <a:lnTo>
                    <a:pt x="79772" y="6567"/>
                  </a:lnTo>
                  <a:lnTo>
                    <a:pt x="665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992230" y="2474197"/>
            <a:ext cx="713802" cy="2253099"/>
          </a:xfrm>
          <a:custGeom>
            <a:avLst/>
            <a:gdLst/>
            <a:ahLst/>
            <a:cxnLst/>
            <a:rect l="0" t="0" r="0" b="0"/>
            <a:pathLst>
              <a:path w="713802" h="2253099">
                <a:moveTo>
                  <a:pt x="713801" y="2253098"/>
                </a:moveTo>
                <a:lnTo>
                  <a:pt x="684492" y="2223789"/>
                </a:lnTo>
                <a:lnTo>
                  <a:pt x="677884" y="2221861"/>
                </a:lnTo>
                <a:lnTo>
                  <a:pt x="671139" y="2222915"/>
                </a:lnTo>
                <a:lnTo>
                  <a:pt x="664303" y="2225957"/>
                </a:lnTo>
                <a:lnTo>
                  <a:pt x="662084" y="2225645"/>
                </a:lnTo>
                <a:lnTo>
                  <a:pt x="662946" y="2223098"/>
                </a:lnTo>
                <a:lnTo>
                  <a:pt x="672216" y="2205215"/>
                </a:lnTo>
                <a:lnTo>
                  <a:pt x="675549" y="2196609"/>
                </a:lnTo>
                <a:lnTo>
                  <a:pt x="675432" y="2188533"/>
                </a:lnTo>
                <a:lnTo>
                  <a:pt x="669062" y="2173320"/>
                </a:lnTo>
                <a:lnTo>
                  <a:pt x="655312" y="2161879"/>
                </a:lnTo>
                <a:lnTo>
                  <a:pt x="646732" y="2157190"/>
                </a:lnTo>
                <a:lnTo>
                  <a:pt x="643352" y="2156404"/>
                </a:lnTo>
                <a:lnTo>
                  <a:pt x="643438" y="2158220"/>
                </a:lnTo>
                <a:lnTo>
                  <a:pt x="645835" y="2161770"/>
                </a:lnTo>
                <a:lnTo>
                  <a:pt x="649773" y="2160627"/>
                </a:lnTo>
                <a:lnTo>
                  <a:pt x="660387" y="2149999"/>
                </a:lnTo>
                <a:lnTo>
                  <a:pt x="662984" y="2142251"/>
                </a:lnTo>
                <a:lnTo>
                  <a:pt x="662750" y="2124284"/>
                </a:lnTo>
                <a:lnTo>
                  <a:pt x="655626" y="2107720"/>
                </a:lnTo>
                <a:lnTo>
                  <a:pt x="650451" y="2100027"/>
                </a:lnTo>
                <a:lnTo>
                  <a:pt x="643492" y="2096069"/>
                </a:lnTo>
                <a:lnTo>
                  <a:pt x="626401" y="2094790"/>
                </a:lnTo>
                <a:lnTo>
                  <a:pt x="622779" y="2092577"/>
                </a:lnTo>
                <a:lnTo>
                  <a:pt x="622704" y="2088762"/>
                </a:lnTo>
                <a:lnTo>
                  <a:pt x="624993" y="2083879"/>
                </a:lnTo>
                <a:lnTo>
                  <a:pt x="624418" y="2069095"/>
                </a:lnTo>
                <a:lnTo>
                  <a:pt x="622627" y="2060239"/>
                </a:lnTo>
                <a:lnTo>
                  <a:pt x="617923" y="2055505"/>
                </a:lnTo>
                <a:lnTo>
                  <a:pt x="611278" y="2053519"/>
                </a:lnTo>
                <a:lnTo>
                  <a:pt x="603338" y="2053365"/>
                </a:lnTo>
                <a:lnTo>
                  <a:pt x="600385" y="2050922"/>
                </a:lnTo>
                <a:lnTo>
                  <a:pt x="600755" y="2046954"/>
                </a:lnTo>
                <a:lnTo>
                  <a:pt x="603342" y="2041969"/>
                </a:lnTo>
                <a:lnTo>
                  <a:pt x="606983" y="2012597"/>
                </a:lnTo>
                <a:lnTo>
                  <a:pt x="601595" y="1993740"/>
                </a:lnTo>
                <a:lnTo>
                  <a:pt x="596883" y="1985436"/>
                </a:lnTo>
                <a:lnTo>
                  <a:pt x="591402" y="1982240"/>
                </a:lnTo>
                <a:lnTo>
                  <a:pt x="585408" y="1982449"/>
                </a:lnTo>
                <a:lnTo>
                  <a:pt x="579073" y="1984928"/>
                </a:lnTo>
                <a:lnTo>
                  <a:pt x="578359" y="1984241"/>
                </a:lnTo>
                <a:lnTo>
                  <a:pt x="586924" y="1977238"/>
                </a:lnTo>
                <a:lnTo>
                  <a:pt x="589442" y="1970925"/>
                </a:lnTo>
                <a:lnTo>
                  <a:pt x="589120" y="1954553"/>
                </a:lnTo>
                <a:lnTo>
                  <a:pt x="581958" y="1938697"/>
                </a:lnTo>
                <a:lnTo>
                  <a:pt x="576773" y="1931193"/>
                </a:lnTo>
                <a:lnTo>
                  <a:pt x="570976" y="1928531"/>
                </a:lnTo>
                <a:lnTo>
                  <a:pt x="564772" y="1929095"/>
                </a:lnTo>
                <a:lnTo>
                  <a:pt x="558296" y="1931811"/>
                </a:lnTo>
                <a:lnTo>
                  <a:pt x="555149" y="1930112"/>
                </a:lnTo>
                <a:lnTo>
                  <a:pt x="554220" y="1925470"/>
                </a:lnTo>
                <a:lnTo>
                  <a:pt x="554771" y="1918866"/>
                </a:lnTo>
                <a:lnTo>
                  <a:pt x="551629" y="1915633"/>
                </a:lnTo>
                <a:lnTo>
                  <a:pt x="546025" y="1914648"/>
                </a:lnTo>
                <a:lnTo>
                  <a:pt x="488718" y="1927504"/>
                </a:lnTo>
                <a:lnTo>
                  <a:pt x="464026" y="1931744"/>
                </a:lnTo>
                <a:lnTo>
                  <a:pt x="431563" y="1931065"/>
                </a:lnTo>
                <a:lnTo>
                  <a:pt x="414447" y="1938786"/>
                </a:lnTo>
                <a:lnTo>
                  <a:pt x="406607" y="1939442"/>
                </a:lnTo>
                <a:lnTo>
                  <a:pt x="383224" y="1932695"/>
                </a:lnTo>
                <a:lnTo>
                  <a:pt x="364497" y="1934442"/>
                </a:lnTo>
                <a:lnTo>
                  <a:pt x="360439" y="1937715"/>
                </a:lnTo>
                <a:lnTo>
                  <a:pt x="360073" y="1942237"/>
                </a:lnTo>
                <a:lnTo>
                  <a:pt x="362169" y="1947592"/>
                </a:lnTo>
                <a:lnTo>
                  <a:pt x="361226" y="1948821"/>
                </a:lnTo>
                <a:lnTo>
                  <a:pt x="346382" y="1941713"/>
                </a:lnTo>
                <a:lnTo>
                  <a:pt x="325505" y="1939230"/>
                </a:lnTo>
                <a:lnTo>
                  <a:pt x="303749" y="1944365"/>
                </a:lnTo>
                <a:lnTo>
                  <a:pt x="293034" y="1949010"/>
                </a:lnTo>
                <a:lnTo>
                  <a:pt x="271770" y="1951052"/>
                </a:lnTo>
                <a:lnTo>
                  <a:pt x="261186" y="1949958"/>
                </a:lnTo>
                <a:lnTo>
                  <a:pt x="243187" y="1954983"/>
                </a:lnTo>
                <a:lnTo>
                  <a:pt x="235112" y="1959598"/>
                </a:lnTo>
                <a:lnTo>
                  <a:pt x="227389" y="1960335"/>
                </a:lnTo>
                <a:lnTo>
                  <a:pt x="204171" y="1953704"/>
                </a:lnTo>
                <a:lnTo>
                  <a:pt x="165477" y="1960165"/>
                </a:lnTo>
                <a:lnTo>
                  <a:pt x="155229" y="1963053"/>
                </a:lnTo>
                <a:lnTo>
                  <a:pt x="146057" y="1962638"/>
                </a:lnTo>
                <a:lnTo>
                  <a:pt x="120801" y="1954386"/>
                </a:lnTo>
                <a:lnTo>
                  <a:pt x="91611" y="1954281"/>
                </a:lnTo>
                <a:lnTo>
                  <a:pt x="71114" y="1946375"/>
                </a:lnTo>
                <a:lnTo>
                  <a:pt x="61905" y="1945671"/>
                </a:lnTo>
                <a:lnTo>
                  <a:pt x="14408" y="1962949"/>
                </a:lnTo>
                <a:lnTo>
                  <a:pt x="20424" y="1961146"/>
                </a:lnTo>
                <a:lnTo>
                  <a:pt x="22262" y="1956688"/>
                </a:lnTo>
                <a:lnTo>
                  <a:pt x="21185" y="1942376"/>
                </a:lnTo>
                <a:lnTo>
                  <a:pt x="16921" y="1938325"/>
                </a:lnTo>
                <a:lnTo>
                  <a:pt x="10568" y="1936794"/>
                </a:lnTo>
                <a:lnTo>
                  <a:pt x="2824" y="1936944"/>
                </a:lnTo>
                <a:lnTo>
                  <a:pt x="0" y="1934704"/>
                </a:lnTo>
                <a:lnTo>
                  <a:pt x="457" y="1930871"/>
                </a:lnTo>
                <a:lnTo>
                  <a:pt x="3102" y="1925976"/>
                </a:lnTo>
                <a:lnTo>
                  <a:pt x="2921" y="1911179"/>
                </a:lnTo>
                <a:lnTo>
                  <a:pt x="1235" y="1902319"/>
                </a:lnTo>
                <a:lnTo>
                  <a:pt x="2451" y="1894073"/>
                </a:lnTo>
                <a:lnTo>
                  <a:pt x="21878" y="1851259"/>
                </a:lnTo>
                <a:lnTo>
                  <a:pt x="22062" y="1842486"/>
                </a:lnTo>
                <a:lnTo>
                  <a:pt x="16027" y="1826499"/>
                </a:lnTo>
                <a:lnTo>
                  <a:pt x="16991" y="1820130"/>
                </a:lnTo>
                <a:lnTo>
                  <a:pt x="21144" y="1814714"/>
                </a:lnTo>
                <a:lnTo>
                  <a:pt x="27421" y="1809933"/>
                </a:lnTo>
                <a:lnTo>
                  <a:pt x="41846" y="1786438"/>
                </a:lnTo>
                <a:lnTo>
                  <a:pt x="43537" y="1767273"/>
                </a:lnTo>
                <a:lnTo>
                  <a:pt x="42350" y="1757249"/>
                </a:lnTo>
                <a:lnTo>
                  <a:pt x="47271" y="1739872"/>
                </a:lnTo>
                <a:lnTo>
                  <a:pt x="63904" y="1704064"/>
                </a:lnTo>
                <a:lnTo>
                  <a:pt x="62948" y="1696393"/>
                </a:lnTo>
                <a:lnTo>
                  <a:pt x="58800" y="1690108"/>
                </a:lnTo>
                <a:lnTo>
                  <a:pt x="52526" y="1684749"/>
                </a:lnTo>
                <a:lnTo>
                  <a:pt x="51852" y="1680007"/>
                </a:lnTo>
                <a:lnTo>
                  <a:pt x="54913" y="1675675"/>
                </a:lnTo>
                <a:lnTo>
                  <a:pt x="60463" y="1671617"/>
                </a:lnTo>
                <a:lnTo>
                  <a:pt x="73863" y="1649139"/>
                </a:lnTo>
                <a:lnTo>
                  <a:pt x="75315" y="1630212"/>
                </a:lnTo>
                <a:lnTo>
                  <a:pt x="74400" y="1610102"/>
                </a:lnTo>
                <a:lnTo>
                  <a:pt x="78122" y="1579050"/>
                </a:lnTo>
                <a:lnTo>
                  <a:pt x="76366" y="1548792"/>
                </a:lnTo>
                <a:lnTo>
                  <a:pt x="95606" y="1504103"/>
                </a:lnTo>
                <a:lnTo>
                  <a:pt x="95780" y="1495235"/>
                </a:lnTo>
                <a:lnTo>
                  <a:pt x="89735" y="1479142"/>
                </a:lnTo>
                <a:lnTo>
                  <a:pt x="83677" y="1475085"/>
                </a:lnTo>
                <a:lnTo>
                  <a:pt x="67588" y="1473696"/>
                </a:lnTo>
                <a:lnTo>
                  <a:pt x="65403" y="1471454"/>
                </a:lnTo>
                <a:lnTo>
                  <a:pt x="67457" y="1467620"/>
                </a:lnTo>
                <a:lnTo>
                  <a:pt x="90379" y="1444655"/>
                </a:lnTo>
                <a:lnTo>
                  <a:pt x="93465" y="1436885"/>
                </a:lnTo>
                <a:lnTo>
                  <a:pt x="93775" y="1418894"/>
                </a:lnTo>
                <a:lnTo>
                  <a:pt x="86894" y="1402319"/>
                </a:lnTo>
                <a:lnTo>
                  <a:pt x="81783" y="1394624"/>
                </a:lnTo>
                <a:lnTo>
                  <a:pt x="74867" y="1390663"/>
                </a:lnTo>
                <a:lnTo>
                  <a:pt x="57823" y="1389382"/>
                </a:lnTo>
                <a:lnTo>
                  <a:pt x="54214" y="1387169"/>
                </a:lnTo>
                <a:lnTo>
                  <a:pt x="54148" y="1383354"/>
                </a:lnTo>
                <a:lnTo>
                  <a:pt x="56443" y="1378471"/>
                </a:lnTo>
                <a:lnTo>
                  <a:pt x="59674" y="1349241"/>
                </a:lnTo>
                <a:lnTo>
                  <a:pt x="55869" y="1305848"/>
                </a:lnTo>
                <a:lnTo>
                  <a:pt x="64703" y="1274041"/>
                </a:lnTo>
                <a:lnTo>
                  <a:pt x="63445" y="1252932"/>
                </a:lnTo>
                <a:lnTo>
                  <a:pt x="59132" y="1244729"/>
                </a:lnTo>
                <a:lnTo>
                  <a:pt x="44981" y="1232496"/>
                </a:lnTo>
                <a:lnTo>
                  <a:pt x="17283" y="1219032"/>
                </a:lnTo>
                <a:lnTo>
                  <a:pt x="13149" y="1213941"/>
                </a:lnTo>
                <a:lnTo>
                  <a:pt x="12733" y="1208206"/>
                </a:lnTo>
                <a:lnTo>
                  <a:pt x="14795" y="1202044"/>
                </a:lnTo>
                <a:lnTo>
                  <a:pt x="13967" y="1185838"/>
                </a:lnTo>
                <a:lnTo>
                  <a:pt x="12039" y="1166938"/>
                </a:lnTo>
                <a:lnTo>
                  <a:pt x="23058" y="1105341"/>
                </a:lnTo>
                <a:lnTo>
                  <a:pt x="16116" y="1075031"/>
                </a:lnTo>
                <a:lnTo>
                  <a:pt x="21963" y="1058418"/>
                </a:lnTo>
                <a:lnTo>
                  <a:pt x="41271" y="1020284"/>
                </a:lnTo>
                <a:lnTo>
                  <a:pt x="45968" y="968492"/>
                </a:lnTo>
                <a:lnTo>
                  <a:pt x="62911" y="932548"/>
                </a:lnTo>
                <a:lnTo>
                  <a:pt x="67101" y="874891"/>
                </a:lnTo>
                <a:lnTo>
                  <a:pt x="82428" y="821358"/>
                </a:lnTo>
                <a:lnTo>
                  <a:pt x="90429" y="801396"/>
                </a:lnTo>
                <a:lnTo>
                  <a:pt x="119733" y="746552"/>
                </a:lnTo>
                <a:lnTo>
                  <a:pt x="143705" y="694752"/>
                </a:lnTo>
                <a:lnTo>
                  <a:pt x="167874" y="658807"/>
                </a:lnTo>
                <a:lnTo>
                  <a:pt x="181314" y="615312"/>
                </a:lnTo>
                <a:lnTo>
                  <a:pt x="200216" y="577907"/>
                </a:lnTo>
                <a:lnTo>
                  <a:pt x="201661" y="557495"/>
                </a:lnTo>
                <a:lnTo>
                  <a:pt x="200409" y="547138"/>
                </a:lnTo>
                <a:lnTo>
                  <a:pt x="205257" y="529391"/>
                </a:lnTo>
                <a:lnTo>
                  <a:pt x="221843" y="493345"/>
                </a:lnTo>
                <a:lnTo>
                  <a:pt x="234722" y="433666"/>
                </a:lnTo>
                <a:lnTo>
                  <a:pt x="247023" y="412669"/>
                </a:lnTo>
                <a:lnTo>
                  <a:pt x="270170" y="385354"/>
                </a:lnTo>
                <a:lnTo>
                  <a:pt x="276816" y="361561"/>
                </a:lnTo>
                <a:lnTo>
                  <a:pt x="277356" y="318904"/>
                </a:lnTo>
                <a:lnTo>
                  <a:pt x="282458" y="312038"/>
                </a:lnTo>
                <a:lnTo>
                  <a:pt x="310273" y="281435"/>
                </a:lnTo>
                <a:lnTo>
                  <a:pt x="318036" y="258833"/>
                </a:lnTo>
                <a:lnTo>
                  <a:pt x="328609" y="211784"/>
                </a:lnTo>
                <a:lnTo>
                  <a:pt x="357953" y="156570"/>
                </a:lnTo>
                <a:lnTo>
                  <a:pt x="358416" y="147664"/>
                </a:lnTo>
                <a:lnTo>
                  <a:pt x="352691" y="131529"/>
                </a:lnTo>
                <a:lnTo>
                  <a:pt x="352568" y="123951"/>
                </a:lnTo>
                <a:lnTo>
                  <a:pt x="370907" y="72411"/>
                </a:lnTo>
                <a:lnTo>
                  <a:pt x="369161" y="52069"/>
                </a:lnTo>
                <a:lnTo>
                  <a:pt x="371737" y="44071"/>
                </a:lnTo>
                <a:lnTo>
                  <a:pt x="376964" y="37570"/>
                </a:lnTo>
                <a:lnTo>
                  <a:pt x="389790" y="26056"/>
                </a:lnTo>
                <a:lnTo>
                  <a:pt x="40847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068582" y="3221284"/>
            <a:ext cx="16268" cy="32022"/>
          </a:xfrm>
          <a:custGeom>
            <a:avLst/>
            <a:gdLst/>
            <a:ahLst/>
            <a:cxnLst/>
            <a:rect l="0" t="0" r="0" b="0"/>
            <a:pathLst>
              <a:path w="16268" h="32022">
                <a:moveTo>
                  <a:pt x="16267" y="32021"/>
                </a:moveTo>
                <a:lnTo>
                  <a:pt x="6692" y="797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337741" y="621181"/>
            <a:ext cx="1042736" cy="923995"/>
          </a:xfrm>
          <a:custGeom>
            <a:avLst/>
            <a:gdLst/>
            <a:ahLst/>
            <a:cxnLst/>
            <a:rect l="0" t="0" r="0" b="0"/>
            <a:pathLst>
              <a:path w="1042736" h="923995">
                <a:moveTo>
                  <a:pt x="1042735" y="736995"/>
                </a:moveTo>
                <a:lnTo>
                  <a:pt x="1037146" y="731406"/>
                </a:lnTo>
                <a:lnTo>
                  <a:pt x="1025043" y="731781"/>
                </a:lnTo>
                <a:lnTo>
                  <a:pt x="1016903" y="733519"/>
                </a:lnTo>
                <a:lnTo>
                  <a:pt x="1010306" y="731168"/>
                </a:lnTo>
                <a:lnTo>
                  <a:pt x="991922" y="714601"/>
                </a:lnTo>
                <a:lnTo>
                  <a:pt x="970629" y="709495"/>
                </a:lnTo>
                <a:lnTo>
                  <a:pt x="961909" y="711642"/>
                </a:lnTo>
                <a:lnTo>
                  <a:pt x="954927" y="716584"/>
                </a:lnTo>
                <a:lnTo>
                  <a:pt x="949101" y="723387"/>
                </a:lnTo>
                <a:lnTo>
                  <a:pt x="944047" y="724414"/>
                </a:lnTo>
                <a:lnTo>
                  <a:pt x="939509" y="721588"/>
                </a:lnTo>
                <a:lnTo>
                  <a:pt x="910599" y="690729"/>
                </a:lnTo>
                <a:lnTo>
                  <a:pt x="892761" y="677048"/>
                </a:lnTo>
                <a:lnTo>
                  <a:pt x="870015" y="669407"/>
                </a:lnTo>
                <a:lnTo>
                  <a:pt x="846648" y="663672"/>
                </a:lnTo>
                <a:lnTo>
                  <a:pt x="799483" y="639934"/>
                </a:lnTo>
                <a:lnTo>
                  <a:pt x="779036" y="638484"/>
                </a:lnTo>
                <a:lnTo>
                  <a:pt x="768670" y="639736"/>
                </a:lnTo>
                <a:lnTo>
                  <a:pt x="761759" y="645249"/>
                </a:lnTo>
                <a:lnTo>
                  <a:pt x="754081" y="663854"/>
                </a:lnTo>
                <a:lnTo>
                  <a:pt x="749693" y="668347"/>
                </a:lnTo>
                <a:lnTo>
                  <a:pt x="744429" y="669003"/>
                </a:lnTo>
                <a:lnTo>
                  <a:pt x="738579" y="667100"/>
                </a:lnTo>
                <a:lnTo>
                  <a:pt x="707990" y="670012"/>
                </a:lnTo>
                <a:lnTo>
                  <a:pt x="699079" y="674792"/>
                </a:lnTo>
                <a:lnTo>
                  <a:pt x="670132" y="701441"/>
                </a:lnTo>
                <a:lnTo>
                  <a:pt x="660972" y="706273"/>
                </a:lnTo>
                <a:lnTo>
                  <a:pt x="654866" y="714174"/>
                </a:lnTo>
                <a:lnTo>
                  <a:pt x="648080" y="735431"/>
                </a:lnTo>
                <a:lnTo>
                  <a:pt x="648611" y="745311"/>
                </a:lnTo>
                <a:lnTo>
                  <a:pt x="655439" y="762528"/>
                </a:lnTo>
                <a:lnTo>
                  <a:pt x="654686" y="769225"/>
                </a:lnTo>
                <a:lnTo>
                  <a:pt x="650675" y="774859"/>
                </a:lnTo>
                <a:lnTo>
                  <a:pt x="644491" y="779785"/>
                </a:lnTo>
                <a:lnTo>
                  <a:pt x="637620" y="797737"/>
                </a:lnTo>
                <a:lnTo>
                  <a:pt x="635788" y="809075"/>
                </a:lnTo>
                <a:lnTo>
                  <a:pt x="639992" y="827912"/>
                </a:lnTo>
                <a:lnTo>
                  <a:pt x="644388" y="836211"/>
                </a:lnTo>
                <a:lnTo>
                  <a:pt x="643810" y="840573"/>
                </a:lnTo>
                <a:lnTo>
                  <a:pt x="639914" y="842312"/>
                </a:lnTo>
                <a:lnTo>
                  <a:pt x="633808" y="842301"/>
                </a:lnTo>
                <a:lnTo>
                  <a:pt x="620784" y="848528"/>
                </a:lnTo>
                <a:lnTo>
                  <a:pt x="614036" y="853465"/>
                </a:lnTo>
                <a:lnTo>
                  <a:pt x="606538" y="871427"/>
                </a:lnTo>
                <a:lnTo>
                  <a:pt x="604538" y="882768"/>
                </a:lnTo>
                <a:lnTo>
                  <a:pt x="600865" y="887990"/>
                </a:lnTo>
                <a:lnTo>
                  <a:pt x="596077" y="889131"/>
                </a:lnTo>
                <a:lnTo>
                  <a:pt x="571920" y="885797"/>
                </a:lnTo>
                <a:lnTo>
                  <a:pt x="560403" y="885329"/>
                </a:lnTo>
                <a:lnTo>
                  <a:pt x="551554" y="888527"/>
                </a:lnTo>
                <a:lnTo>
                  <a:pt x="538603" y="901439"/>
                </a:lnTo>
                <a:lnTo>
                  <a:pt x="532342" y="903946"/>
                </a:lnTo>
                <a:lnTo>
                  <a:pt x="525829" y="903278"/>
                </a:lnTo>
                <a:lnTo>
                  <a:pt x="492974" y="890983"/>
                </a:lnTo>
                <a:lnTo>
                  <a:pt x="484375" y="891126"/>
                </a:lnTo>
                <a:lnTo>
                  <a:pt x="459925" y="898997"/>
                </a:lnTo>
                <a:lnTo>
                  <a:pt x="410533" y="901279"/>
                </a:lnTo>
                <a:lnTo>
                  <a:pt x="402508" y="906179"/>
                </a:lnTo>
                <a:lnTo>
                  <a:pt x="390473" y="920982"/>
                </a:lnTo>
                <a:lnTo>
                  <a:pt x="384456" y="923994"/>
                </a:lnTo>
                <a:lnTo>
                  <a:pt x="378104" y="923662"/>
                </a:lnTo>
                <a:lnTo>
                  <a:pt x="371530" y="921101"/>
                </a:lnTo>
                <a:lnTo>
                  <a:pt x="354868" y="921375"/>
                </a:lnTo>
                <a:lnTo>
                  <a:pt x="335764" y="923057"/>
                </a:lnTo>
                <a:lnTo>
                  <a:pt x="291784" y="920843"/>
                </a:lnTo>
                <a:lnTo>
                  <a:pt x="278889" y="922732"/>
                </a:lnTo>
                <a:lnTo>
                  <a:pt x="267952" y="920481"/>
                </a:lnTo>
                <a:lnTo>
                  <a:pt x="220465" y="893392"/>
                </a:lnTo>
                <a:lnTo>
                  <a:pt x="199990" y="891512"/>
                </a:lnTo>
                <a:lnTo>
                  <a:pt x="189617" y="892649"/>
                </a:lnTo>
                <a:lnTo>
                  <a:pt x="180361" y="889897"/>
                </a:lnTo>
                <a:lnTo>
                  <a:pt x="135794" y="861938"/>
                </a:lnTo>
                <a:lnTo>
                  <a:pt x="115565" y="859986"/>
                </a:lnTo>
                <a:lnTo>
                  <a:pt x="105257" y="861103"/>
                </a:lnTo>
                <a:lnTo>
                  <a:pt x="100725" y="859508"/>
                </a:lnTo>
                <a:lnTo>
                  <a:pt x="100044" y="856105"/>
                </a:lnTo>
                <a:lnTo>
                  <a:pt x="101929" y="851496"/>
                </a:lnTo>
                <a:lnTo>
                  <a:pt x="100903" y="837017"/>
                </a:lnTo>
                <a:lnTo>
                  <a:pt x="95379" y="820054"/>
                </a:lnTo>
                <a:lnTo>
                  <a:pt x="85125" y="804715"/>
                </a:lnTo>
                <a:lnTo>
                  <a:pt x="69649" y="793219"/>
                </a:lnTo>
                <a:lnTo>
                  <a:pt x="60609" y="788516"/>
                </a:lnTo>
                <a:lnTo>
                  <a:pt x="58091" y="784210"/>
                </a:lnTo>
                <a:lnTo>
                  <a:pt x="59923" y="780170"/>
                </a:lnTo>
                <a:lnTo>
                  <a:pt x="64653" y="776307"/>
                </a:lnTo>
                <a:lnTo>
                  <a:pt x="66637" y="770222"/>
                </a:lnTo>
                <a:lnTo>
                  <a:pt x="65722" y="754102"/>
                </a:lnTo>
                <a:lnTo>
                  <a:pt x="58295" y="738359"/>
                </a:lnTo>
                <a:lnTo>
                  <a:pt x="40053" y="703599"/>
                </a:lnTo>
                <a:lnTo>
                  <a:pt x="28797" y="673287"/>
                </a:lnTo>
                <a:lnTo>
                  <a:pt x="27847" y="652528"/>
                </a:lnTo>
                <a:lnTo>
                  <a:pt x="29231" y="642079"/>
                </a:lnTo>
                <a:lnTo>
                  <a:pt x="24530" y="621111"/>
                </a:lnTo>
                <a:lnTo>
                  <a:pt x="16981" y="598923"/>
                </a:lnTo>
                <a:lnTo>
                  <a:pt x="12135" y="546551"/>
                </a:lnTo>
                <a:lnTo>
                  <a:pt x="9133" y="520162"/>
                </a:lnTo>
                <a:lnTo>
                  <a:pt x="0" y="496735"/>
                </a:lnTo>
                <a:lnTo>
                  <a:pt x="1308" y="489084"/>
                </a:lnTo>
                <a:lnTo>
                  <a:pt x="6859" y="483984"/>
                </a:lnTo>
                <a:lnTo>
                  <a:pt x="23166" y="475977"/>
                </a:lnTo>
                <a:lnTo>
                  <a:pt x="38212" y="464619"/>
                </a:lnTo>
                <a:lnTo>
                  <a:pt x="41990" y="455975"/>
                </a:lnTo>
                <a:lnTo>
                  <a:pt x="43069" y="433893"/>
                </a:lnTo>
                <a:lnTo>
                  <a:pt x="46398" y="424962"/>
                </a:lnTo>
                <a:lnTo>
                  <a:pt x="85689" y="383270"/>
                </a:lnTo>
                <a:lnTo>
                  <a:pt x="99537" y="341216"/>
                </a:lnTo>
                <a:lnTo>
                  <a:pt x="105101" y="332763"/>
                </a:lnTo>
                <a:lnTo>
                  <a:pt x="120641" y="320250"/>
                </a:lnTo>
                <a:lnTo>
                  <a:pt x="129699" y="315275"/>
                </a:lnTo>
                <a:lnTo>
                  <a:pt x="142882" y="300389"/>
                </a:lnTo>
                <a:lnTo>
                  <a:pt x="148035" y="291506"/>
                </a:lnTo>
                <a:lnTo>
                  <a:pt x="150642" y="272278"/>
                </a:lnTo>
                <a:lnTo>
                  <a:pt x="149699" y="262237"/>
                </a:lnTo>
                <a:lnTo>
                  <a:pt x="152580" y="254373"/>
                </a:lnTo>
                <a:lnTo>
                  <a:pt x="165140" y="242516"/>
                </a:lnTo>
                <a:lnTo>
                  <a:pt x="199459" y="215797"/>
                </a:lnTo>
                <a:lnTo>
                  <a:pt x="219929" y="177937"/>
                </a:lnTo>
                <a:lnTo>
                  <a:pt x="223967" y="167758"/>
                </a:lnTo>
                <a:lnTo>
                  <a:pt x="231337" y="159802"/>
                </a:lnTo>
                <a:lnTo>
                  <a:pt x="278770" y="128943"/>
                </a:lnTo>
                <a:lnTo>
                  <a:pt x="303879" y="96700"/>
                </a:lnTo>
                <a:lnTo>
                  <a:pt x="357907" y="74692"/>
                </a:lnTo>
                <a:lnTo>
                  <a:pt x="372990" y="58933"/>
                </a:lnTo>
                <a:lnTo>
                  <a:pt x="378649" y="49817"/>
                </a:lnTo>
                <a:lnTo>
                  <a:pt x="394297" y="36569"/>
                </a:lnTo>
                <a:lnTo>
                  <a:pt x="403383" y="31398"/>
                </a:lnTo>
                <a:lnTo>
                  <a:pt x="409440" y="25611"/>
                </a:lnTo>
                <a:lnTo>
                  <a:pt x="42155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3828624" y="1865233"/>
            <a:ext cx="1273384" cy="1058829"/>
          </a:xfrm>
          <a:custGeom>
            <a:avLst/>
            <a:gdLst/>
            <a:ahLst/>
            <a:cxnLst/>
            <a:rect l="0" t="0" r="0" b="0"/>
            <a:pathLst>
              <a:path w="1273384" h="1058829">
                <a:moveTo>
                  <a:pt x="3749" y="19368"/>
                </a:moveTo>
                <a:lnTo>
                  <a:pt x="9338" y="2600"/>
                </a:lnTo>
                <a:lnTo>
                  <a:pt x="8645" y="0"/>
                </a:lnTo>
                <a:lnTo>
                  <a:pt x="5843" y="607"/>
                </a:lnTo>
                <a:lnTo>
                  <a:pt x="1635" y="3351"/>
                </a:lnTo>
                <a:lnTo>
                  <a:pt x="0" y="8690"/>
                </a:lnTo>
                <a:lnTo>
                  <a:pt x="1303" y="23981"/>
                </a:lnTo>
                <a:lnTo>
                  <a:pt x="5628" y="28292"/>
                </a:lnTo>
                <a:lnTo>
                  <a:pt x="12020" y="29997"/>
                </a:lnTo>
                <a:lnTo>
                  <a:pt x="19792" y="29963"/>
                </a:lnTo>
                <a:lnTo>
                  <a:pt x="22633" y="32280"/>
                </a:lnTo>
                <a:lnTo>
                  <a:pt x="22187" y="36165"/>
                </a:lnTo>
                <a:lnTo>
                  <a:pt x="19551" y="41094"/>
                </a:lnTo>
                <a:lnTo>
                  <a:pt x="19741" y="55930"/>
                </a:lnTo>
                <a:lnTo>
                  <a:pt x="24894" y="73052"/>
                </a:lnTo>
                <a:lnTo>
                  <a:pt x="34983" y="88461"/>
                </a:lnTo>
                <a:lnTo>
                  <a:pt x="36270" y="95845"/>
                </a:lnTo>
                <a:lnTo>
                  <a:pt x="34788" y="103108"/>
                </a:lnTo>
                <a:lnTo>
                  <a:pt x="31461" y="110290"/>
                </a:lnTo>
                <a:lnTo>
                  <a:pt x="31582" y="118587"/>
                </a:lnTo>
                <a:lnTo>
                  <a:pt x="37956" y="137165"/>
                </a:lnTo>
                <a:lnTo>
                  <a:pt x="44101" y="142353"/>
                </a:lnTo>
                <a:lnTo>
                  <a:pt x="51707" y="144641"/>
                </a:lnTo>
                <a:lnTo>
                  <a:pt x="60287" y="144997"/>
                </a:lnTo>
                <a:lnTo>
                  <a:pt x="63668" y="147575"/>
                </a:lnTo>
                <a:lnTo>
                  <a:pt x="63582" y="151632"/>
                </a:lnTo>
                <a:lnTo>
                  <a:pt x="61185" y="156677"/>
                </a:lnTo>
                <a:lnTo>
                  <a:pt x="57812" y="186134"/>
                </a:lnTo>
                <a:lnTo>
                  <a:pt x="62401" y="218908"/>
                </a:lnTo>
                <a:lnTo>
                  <a:pt x="67417" y="224924"/>
                </a:lnTo>
                <a:lnTo>
                  <a:pt x="74270" y="227765"/>
                </a:lnTo>
                <a:lnTo>
                  <a:pt x="82348" y="228489"/>
                </a:lnTo>
                <a:lnTo>
                  <a:pt x="85394" y="231312"/>
                </a:lnTo>
                <a:lnTo>
                  <a:pt x="85085" y="235533"/>
                </a:lnTo>
                <a:lnTo>
                  <a:pt x="82539" y="240687"/>
                </a:lnTo>
                <a:lnTo>
                  <a:pt x="84546" y="270297"/>
                </a:lnTo>
                <a:lnTo>
                  <a:pt x="92691" y="289209"/>
                </a:lnTo>
                <a:lnTo>
                  <a:pt x="98139" y="297528"/>
                </a:lnTo>
                <a:lnTo>
                  <a:pt x="101072" y="316130"/>
                </a:lnTo>
                <a:lnTo>
                  <a:pt x="100216" y="326003"/>
                </a:lnTo>
                <a:lnTo>
                  <a:pt x="105505" y="346333"/>
                </a:lnTo>
                <a:lnTo>
                  <a:pt x="110191" y="356668"/>
                </a:lnTo>
                <a:lnTo>
                  <a:pt x="116824" y="362388"/>
                </a:lnTo>
                <a:lnTo>
                  <a:pt x="124756" y="365031"/>
                </a:lnTo>
                <a:lnTo>
                  <a:pt x="133553" y="365623"/>
                </a:lnTo>
                <a:lnTo>
                  <a:pt x="138248" y="369528"/>
                </a:lnTo>
                <a:lnTo>
                  <a:pt x="140208" y="375640"/>
                </a:lnTo>
                <a:lnTo>
                  <a:pt x="146127" y="416256"/>
                </a:lnTo>
                <a:lnTo>
                  <a:pt x="162287" y="452528"/>
                </a:lnTo>
                <a:lnTo>
                  <a:pt x="160914" y="460220"/>
                </a:lnTo>
                <a:lnTo>
                  <a:pt x="155488" y="477344"/>
                </a:lnTo>
                <a:lnTo>
                  <a:pt x="153077" y="500553"/>
                </a:lnTo>
                <a:lnTo>
                  <a:pt x="155943" y="509784"/>
                </a:lnTo>
                <a:lnTo>
                  <a:pt x="161364" y="517107"/>
                </a:lnTo>
                <a:lnTo>
                  <a:pt x="168487" y="523159"/>
                </a:lnTo>
                <a:lnTo>
                  <a:pt x="170896" y="529534"/>
                </a:lnTo>
                <a:lnTo>
                  <a:pt x="170162" y="536123"/>
                </a:lnTo>
                <a:lnTo>
                  <a:pt x="167334" y="542856"/>
                </a:lnTo>
                <a:lnTo>
                  <a:pt x="167310" y="559695"/>
                </a:lnTo>
                <a:lnTo>
                  <a:pt x="172369" y="577708"/>
                </a:lnTo>
                <a:lnTo>
                  <a:pt x="205591" y="625062"/>
                </a:lnTo>
                <a:lnTo>
                  <a:pt x="224347" y="681779"/>
                </a:lnTo>
                <a:lnTo>
                  <a:pt x="239833" y="697088"/>
                </a:lnTo>
                <a:lnTo>
                  <a:pt x="248875" y="702808"/>
                </a:lnTo>
                <a:lnTo>
                  <a:pt x="253734" y="710131"/>
                </a:lnTo>
                <a:lnTo>
                  <a:pt x="265925" y="766284"/>
                </a:lnTo>
                <a:lnTo>
                  <a:pt x="276639" y="782609"/>
                </a:lnTo>
                <a:lnTo>
                  <a:pt x="282772" y="785558"/>
                </a:lnTo>
                <a:lnTo>
                  <a:pt x="289200" y="785185"/>
                </a:lnTo>
                <a:lnTo>
                  <a:pt x="295825" y="782597"/>
                </a:lnTo>
                <a:lnTo>
                  <a:pt x="299072" y="784380"/>
                </a:lnTo>
                <a:lnTo>
                  <a:pt x="300067" y="789079"/>
                </a:lnTo>
                <a:lnTo>
                  <a:pt x="300392" y="803658"/>
                </a:lnTo>
                <a:lnTo>
                  <a:pt x="304436" y="821837"/>
                </a:lnTo>
                <a:lnTo>
                  <a:pt x="318879" y="846212"/>
                </a:lnTo>
                <a:lnTo>
                  <a:pt x="326140" y="850187"/>
                </a:lnTo>
                <a:lnTo>
                  <a:pt x="343566" y="851485"/>
                </a:lnTo>
                <a:lnTo>
                  <a:pt x="350786" y="854872"/>
                </a:lnTo>
                <a:lnTo>
                  <a:pt x="361929" y="867995"/>
                </a:lnTo>
                <a:lnTo>
                  <a:pt x="391583" y="919786"/>
                </a:lnTo>
                <a:lnTo>
                  <a:pt x="399176" y="923803"/>
                </a:lnTo>
                <a:lnTo>
                  <a:pt x="425459" y="928547"/>
                </a:lnTo>
                <a:lnTo>
                  <a:pt x="448584" y="950100"/>
                </a:lnTo>
                <a:lnTo>
                  <a:pt x="463106" y="968810"/>
                </a:lnTo>
                <a:lnTo>
                  <a:pt x="471424" y="974033"/>
                </a:lnTo>
                <a:lnTo>
                  <a:pt x="497558" y="980475"/>
                </a:lnTo>
                <a:lnTo>
                  <a:pt x="548023" y="1037035"/>
                </a:lnTo>
                <a:lnTo>
                  <a:pt x="557281" y="1040573"/>
                </a:lnTo>
                <a:lnTo>
                  <a:pt x="590328" y="1043474"/>
                </a:lnTo>
                <a:lnTo>
                  <a:pt x="629880" y="1057398"/>
                </a:lnTo>
                <a:lnTo>
                  <a:pt x="642268" y="1058828"/>
                </a:lnTo>
                <a:lnTo>
                  <a:pt x="652867" y="1056272"/>
                </a:lnTo>
                <a:lnTo>
                  <a:pt x="715982" y="1023288"/>
                </a:lnTo>
                <a:lnTo>
                  <a:pt x="734028" y="1011086"/>
                </a:lnTo>
                <a:lnTo>
                  <a:pt x="746728" y="994745"/>
                </a:lnTo>
                <a:lnTo>
                  <a:pt x="764413" y="955659"/>
                </a:lnTo>
                <a:lnTo>
                  <a:pt x="771731" y="947718"/>
                </a:lnTo>
                <a:lnTo>
                  <a:pt x="800878" y="928614"/>
                </a:lnTo>
                <a:lnTo>
                  <a:pt x="820822" y="904106"/>
                </a:lnTo>
                <a:lnTo>
                  <a:pt x="857817" y="884159"/>
                </a:lnTo>
                <a:lnTo>
                  <a:pt x="877004" y="873992"/>
                </a:lnTo>
                <a:lnTo>
                  <a:pt x="899790" y="848538"/>
                </a:lnTo>
                <a:lnTo>
                  <a:pt x="916810" y="821108"/>
                </a:lnTo>
                <a:lnTo>
                  <a:pt x="940700" y="802193"/>
                </a:lnTo>
                <a:lnTo>
                  <a:pt x="976643" y="746406"/>
                </a:lnTo>
                <a:lnTo>
                  <a:pt x="1000987" y="711935"/>
                </a:lnTo>
                <a:lnTo>
                  <a:pt x="1027178" y="660132"/>
                </a:lnTo>
                <a:lnTo>
                  <a:pt x="1040029" y="599858"/>
                </a:lnTo>
                <a:lnTo>
                  <a:pt x="1053608" y="542861"/>
                </a:lnTo>
                <a:lnTo>
                  <a:pt x="1054605" y="529800"/>
                </a:lnTo>
                <a:lnTo>
                  <a:pt x="1058779" y="519923"/>
                </a:lnTo>
                <a:lnTo>
                  <a:pt x="1095885" y="472778"/>
                </a:lnTo>
                <a:lnTo>
                  <a:pt x="1119712" y="454488"/>
                </a:lnTo>
                <a:lnTo>
                  <a:pt x="1169243" y="391715"/>
                </a:lnTo>
                <a:lnTo>
                  <a:pt x="1229948" y="345749"/>
                </a:lnTo>
                <a:lnTo>
                  <a:pt x="1273383" y="3210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7429290" y="905450"/>
            <a:ext cx="540784" cy="473784"/>
            <a:chOff x="7429290" y="905450"/>
            <a:chExt cx="540784" cy="473784"/>
          </a:xfrm>
        </p:grpSpPr>
        <p:sp>
          <p:nvSpPr>
            <p:cNvPr id="44" name="Freeform 43"/>
            <p:cNvSpPr/>
            <p:nvPr/>
          </p:nvSpPr>
          <p:spPr>
            <a:xfrm>
              <a:off x="7429290" y="1189720"/>
              <a:ext cx="224929" cy="189514"/>
            </a:xfrm>
            <a:custGeom>
              <a:avLst/>
              <a:gdLst/>
              <a:ahLst/>
              <a:cxnLst/>
              <a:rect l="0" t="0" r="0" b="0"/>
              <a:pathLst>
                <a:path w="224929" h="189514">
                  <a:moveTo>
                    <a:pt x="172285" y="0"/>
                  </a:moveTo>
                  <a:lnTo>
                    <a:pt x="113722" y="49498"/>
                  </a:lnTo>
                  <a:lnTo>
                    <a:pt x="52833" y="88734"/>
                  </a:lnTo>
                  <a:lnTo>
                    <a:pt x="3350" y="117374"/>
                  </a:lnTo>
                  <a:lnTo>
                    <a:pt x="0" y="121533"/>
                  </a:lnTo>
                  <a:lnTo>
                    <a:pt x="1276" y="125476"/>
                  </a:lnTo>
                  <a:lnTo>
                    <a:pt x="5636" y="129274"/>
                  </a:lnTo>
                  <a:lnTo>
                    <a:pt x="66619" y="150858"/>
                  </a:lnTo>
                  <a:lnTo>
                    <a:pt x="119592" y="168449"/>
                  </a:lnTo>
                  <a:lnTo>
                    <a:pt x="179514" y="184833"/>
                  </a:lnTo>
                  <a:lnTo>
                    <a:pt x="2249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64704" y="905450"/>
              <a:ext cx="505370" cy="408865"/>
            </a:xfrm>
            <a:custGeom>
              <a:avLst/>
              <a:gdLst/>
              <a:ahLst/>
              <a:cxnLst/>
              <a:rect l="0" t="0" r="0" b="0"/>
              <a:pathLst>
                <a:path w="505370" h="408865">
                  <a:moveTo>
                    <a:pt x="0" y="389555"/>
                  </a:moveTo>
                  <a:lnTo>
                    <a:pt x="11179" y="400733"/>
                  </a:lnTo>
                  <a:lnTo>
                    <a:pt x="29145" y="406221"/>
                  </a:lnTo>
                  <a:lnTo>
                    <a:pt x="91143" y="408864"/>
                  </a:lnTo>
                  <a:lnTo>
                    <a:pt x="114207" y="404766"/>
                  </a:lnTo>
                  <a:lnTo>
                    <a:pt x="169778" y="371186"/>
                  </a:lnTo>
                  <a:lnTo>
                    <a:pt x="231406" y="315823"/>
                  </a:lnTo>
                  <a:lnTo>
                    <a:pt x="273722" y="262286"/>
                  </a:lnTo>
                  <a:lnTo>
                    <a:pt x="315854" y="199960"/>
                  </a:lnTo>
                  <a:lnTo>
                    <a:pt x="357969" y="139983"/>
                  </a:lnTo>
                  <a:lnTo>
                    <a:pt x="414122" y="80840"/>
                  </a:lnTo>
                  <a:lnTo>
                    <a:pt x="477292" y="18721"/>
                  </a:lnTo>
                  <a:lnTo>
                    <a:pt x="5053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033243" y="652766"/>
            <a:ext cx="1410820" cy="631711"/>
            <a:chOff x="8033243" y="652766"/>
            <a:chExt cx="1410820" cy="631711"/>
          </a:xfrm>
        </p:grpSpPr>
        <p:sp>
          <p:nvSpPr>
            <p:cNvPr id="47" name="Freeform 46"/>
            <p:cNvSpPr/>
            <p:nvPr/>
          </p:nvSpPr>
          <p:spPr>
            <a:xfrm>
              <a:off x="8075357" y="715937"/>
              <a:ext cx="134797" cy="252685"/>
            </a:xfrm>
            <a:custGeom>
              <a:avLst/>
              <a:gdLst/>
              <a:ahLst/>
              <a:cxnLst/>
              <a:rect l="0" t="0" r="0" b="0"/>
              <a:pathLst>
                <a:path w="134797" h="252685">
                  <a:moveTo>
                    <a:pt x="84228" y="0"/>
                  </a:moveTo>
                  <a:lnTo>
                    <a:pt x="98882" y="62093"/>
                  </a:lnTo>
                  <a:lnTo>
                    <a:pt x="115895" y="124005"/>
                  </a:lnTo>
                  <a:lnTo>
                    <a:pt x="132203" y="179847"/>
                  </a:lnTo>
                  <a:lnTo>
                    <a:pt x="134796" y="205494"/>
                  </a:lnTo>
                  <a:lnTo>
                    <a:pt x="129710" y="226252"/>
                  </a:lnTo>
                  <a:lnTo>
                    <a:pt x="125078" y="235062"/>
                  </a:lnTo>
                  <a:lnTo>
                    <a:pt x="117311" y="240936"/>
                  </a:lnTo>
                  <a:lnTo>
                    <a:pt x="96203" y="247463"/>
                  </a:lnTo>
                  <a:lnTo>
                    <a:pt x="33972" y="25199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33243" y="65276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8809" y="17959"/>
                  </a:lnTo>
                  <a:lnTo>
                    <a:pt x="136059" y="35149"/>
                  </a:lnTo>
                  <a:lnTo>
                    <a:pt x="86457" y="40051"/>
                  </a:lnTo>
                  <a:lnTo>
                    <a:pt x="25857" y="532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68504" y="819145"/>
              <a:ext cx="206937" cy="170541"/>
            </a:xfrm>
            <a:custGeom>
              <a:avLst/>
              <a:gdLst/>
              <a:ahLst/>
              <a:cxnLst/>
              <a:rect l="0" t="0" r="0" b="0"/>
              <a:pathLst>
                <a:path w="206937" h="170541">
                  <a:moveTo>
                    <a:pt x="112180" y="54720"/>
                  </a:moveTo>
                  <a:lnTo>
                    <a:pt x="102605" y="30673"/>
                  </a:lnTo>
                  <a:lnTo>
                    <a:pt x="91936" y="16346"/>
                  </a:lnTo>
                  <a:lnTo>
                    <a:pt x="67187" y="716"/>
                  </a:lnTo>
                  <a:lnTo>
                    <a:pt x="57618" y="0"/>
                  </a:lnTo>
                  <a:lnTo>
                    <a:pt x="37627" y="5444"/>
                  </a:lnTo>
                  <a:lnTo>
                    <a:pt x="23283" y="18781"/>
                  </a:lnTo>
                  <a:lnTo>
                    <a:pt x="8631" y="49141"/>
                  </a:lnTo>
                  <a:lnTo>
                    <a:pt x="0" y="87772"/>
                  </a:lnTo>
                  <a:lnTo>
                    <a:pt x="563" y="125734"/>
                  </a:lnTo>
                  <a:lnTo>
                    <a:pt x="6421" y="147113"/>
                  </a:lnTo>
                  <a:lnTo>
                    <a:pt x="16822" y="164414"/>
                  </a:lnTo>
                  <a:lnTo>
                    <a:pt x="24042" y="168793"/>
                  </a:lnTo>
                  <a:lnTo>
                    <a:pt x="41422" y="170540"/>
                  </a:lnTo>
                  <a:lnTo>
                    <a:pt x="57725" y="164297"/>
                  </a:lnTo>
                  <a:lnTo>
                    <a:pt x="65348" y="159357"/>
                  </a:lnTo>
                  <a:lnTo>
                    <a:pt x="76937" y="144509"/>
                  </a:lnTo>
                  <a:lnTo>
                    <a:pt x="101330" y="85869"/>
                  </a:lnTo>
                  <a:lnTo>
                    <a:pt x="104947" y="75486"/>
                  </a:lnTo>
                  <a:lnTo>
                    <a:pt x="108528" y="73243"/>
                  </a:lnTo>
                  <a:lnTo>
                    <a:pt x="112085" y="76427"/>
                  </a:lnTo>
                  <a:lnTo>
                    <a:pt x="125800" y="97027"/>
                  </a:lnTo>
                  <a:lnTo>
                    <a:pt x="151395" y="124948"/>
                  </a:lnTo>
                  <a:lnTo>
                    <a:pt x="160550" y="128445"/>
                  </a:lnTo>
                  <a:lnTo>
                    <a:pt x="206936" y="128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75440" y="790873"/>
              <a:ext cx="231628" cy="135635"/>
            </a:xfrm>
            <a:custGeom>
              <a:avLst/>
              <a:gdLst/>
              <a:ahLst/>
              <a:cxnLst/>
              <a:rect l="0" t="0" r="0" b="0"/>
              <a:pathLst>
                <a:path w="231628" h="135635">
                  <a:moveTo>
                    <a:pt x="0" y="40878"/>
                  </a:moveTo>
                  <a:lnTo>
                    <a:pt x="17959" y="104306"/>
                  </a:lnTo>
                  <a:lnTo>
                    <a:pt x="25858" y="127522"/>
                  </a:lnTo>
                  <a:lnTo>
                    <a:pt x="15567" y="73104"/>
                  </a:lnTo>
                  <a:lnTo>
                    <a:pt x="17837" y="46622"/>
                  </a:lnTo>
                  <a:lnTo>
                    <a:pt x="25865" y="25493"/>
                  </a:lnTo>
                  <a:lnTo>
                    <a:pt x="31281" y="16583"/>
                  </a:lnTo>
                  <a:lnTo>
                    <a:pt x="38402" y="11813"/>
                  </a:lnTo>
                  <a:lnTo>
                    <a:pt x="55672" y="9633"/>
                  </a:lnTo>
                  <a:lnTo>
                    <a:pt x="64021" y="13029"/>
                  </a:lnTo>
                  <a:lnTo>
                    <a:pt x="79537" y="26161"/>
                  </a:lnTo>
                  <a:lnTo>
                    <a:pt x="95836" y="53285"/>
                  </a:lnTo>
                  <a:lnTo>
                    <a:pt x="108074" y="83548"/>
                  </a:lnTo>
                  <a:lnTo>
                    <a:pt x="110654" y="84533"/>
                  </a:lnTo>
                  <a:lnTo>
                    <a:pt x="123766" y="29868"/>
                  </a:lnTo>
                  <a:lnTo>
                    <a:pt x="130267" y="9079"/>
                  </a:lnTo>
                  <a:lnTo>
                    <a:pt x="137147" y="3301"/>
                  </a:lnTo>
                  <a:lnTo>
                    <a:pt x="146414" y="619"/>
                  </a:lnTo>
                  <a:lnTo>
                    <a:pt x="157271" y="0"/>
                  </a:lnTo>
                  <a:lnTo>
                    <a:pt x="175573" y="5552"/>
                  </a:lnTo>
                  <a:lnTo>
                    <a:pt x="183729" y="10309"/>
                  </a:lnTo>
                  <a:lnTo>
                    <a:pt x="195912" y="24952"/>
                  </a:lnTo>
                  <a:lnTo>
                    <a:pt x="223111" y="81544"/>
                  </a:lnTo>
                  <a:lnTo>
                    <a:pt x="231627" y="135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38653" y="763627"/>
              <a:ext cx="103524" cy="163716"/>
            </a:xfrm>
            <a:custGeom>
              <a:avLst/>
              <a:gdLst/>
              <a:ahLst/>
              <a:cxnLst/>
              <a:rect l="0" t="0" r="0" b="0"/>
              <a:pathLst>
                <a:path w="103524" h="163716">
                  <a:moveTo>
                    <a:pt x="0" y="99709"/>
                  </a:moveTo>
                  <a:lnTo>
                    <a:pt x="26386" y="84068"/>
                  </a:lnTo>
                  <a:lnTo>
                    <a:pt x="69207" y="65381"/>
                  </a:lnTo>
                  <a:lnTo>
                    <a:pt x="100888" y="39506"/>
                  </a:lnTo>
                  <a:lnTo>
                    <a:pt x="103523" y="31498"/>
                  </a:lnTo>
                  <a:lnTo>
                    <a:pt x="100212" y="13241"/>
                  </a:lnTo>
                  <a:lnTo>
                    <a:pt x="93714" y="6969"/>
                  </a:lnTo>
                  <a:lnTo>
                    <a:pt x="74016" y="0"/>
                  </a:lnTo>
                  <a:lnTo>
                    <a:pt x="52783" y="3141"/>
                  </a:lnTo>
                  <a:lnTo>
                    <a:pt x="42207" y="7255"/>
                  </a:lnTo>
                  <a:lnTo>
                    <a:pt x="33988" y="14676"/>
                  </a:lnTo>
                  <a:lnTo>
                    <a:pt x="21734" y="35401"/>
                  </a:lnTo>
                  <a:lnTo>
                    <a:pt x="13849" y="73376"/>
                  </a:lnTo>
                  <a:lnTo>
                    <a:pt x="17101" y="108674"/>
                  </a:lnTo>
                  <a:lnTo>
                    <a:pt x="25538" y="127480"/>
                  </a:lnTo>
                  <a:lnTo>
                    <a:pt x="50018" y="158617"/>
                  </a:lnTo>
                  <a:lnTo>
                    <a:pt x="56741" y="162378"/>
                  </a:lnTo>
                  <a:lnTo>
                    <a:pt x="63564" y="163715"/>
                  </a:lnTo>
                  <a:lnTo>
                    <a:pt x="84227" y="162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27840" y="720877"/>
              <a:ext cx="137653" cy="195103"/>
            </a:xfrm>
            <a:custGeom>
              <a:avLst/>
              <a:gdLst/>
              <a:ahLst/>
              <a:cxnLst/>
              <a:rect l="0" t="0" r="0" b="0"/>
              <a:pathLst>
                <a:path w="137653" h="195103">
                  <a:moveTo>
                    <a:pt x="74025" y="5589"/>
                  </a:moveTo>
                  <a:lnTo>
                    <a:pt x="57258" y="0"/>
                  </a:lnTo>
                  <a:lnTo>
                    <a:pt x="39666" y="3495"/>
                  </a:lnTo>
                  <a:lnTo>
                    <a:pt x="13152" y="18616"/>
                  </a:lnTo>
                  <a:lnTo>
                    <a:pt x="5367" y="24802"/>
                  </a:lnTo>
                  <a:lnTo>
                    <a:pt x="1347" y="32436"/>
                  </a:lnTo>
                  <a:lnTo>
                    <a:pt x="0" y="50276"/>
                  </a:lnTo>
                  <a:lnTo>
                    <a:pt x="6420" y="66784"/>
                  </a:lnTo>
                  <a:lnTo>
                    <a:pt x="11408" y="74462"/>
                  </a:lnTo>
                  <a:lnTo>
                    <a:pt x="19412" y="78410"/>
                  </a:lnTo>
                  <a:lnTo>
                    <a:pt x="79124" y="79404"/>
                  </a:lnTo>
                  <a:lnTo>
                    <a:pt x="100077" y="85579"/>
                  </a:lnTo>
                  <a:lnTo>
                    <a:pt x="132593" y="108607"/>
                  </a:lnTo>
                  <a:lnTo>
                    <a:pt x="136467" y="117551"/>
                  </a:lnTo>
                  <a:lnTo>
                    <a:pt x="137652" y="139968"/>
                  </a:lnTo>
                  <a:lnTo>
                    <a:pt x="133990" y="150157"/>
                  </a:lnTo>
                  <a:lnTo>
                    <a:pt x="120564" y="167717"/>
                  </a:lnTo>
                  <a:lnTo>
                    <a:pt x="93273" y="185168"/>
                  </a:lnTo>
                  <a:lnTo>
                    <a:pt x="31911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01478" y="1073906"/>
              <a:ext cx="37176" cy="210571"/>
            </a:xfrm>
            <a:custGeom>
              <a:avLst/>
              <a:gdLst/>
              <a:ahLst/>
              <a:cxnLst/>
              <a:rect l="0" t="0" r="0" b="0"/>
              <a:pathLst>
                <a:path w="37176" h="21057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20153" y="147014"/>
                  </a:lnTo>
                  <a:lnTo>
                    <a:pt x="34125" y="193752"/>
                  </a:lnTo>
                  <a:lnTo>
                    <a:pt x="3717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43896" y="997358"/>
              <a:ext cx="284270" cy="237582"/>
            </a:xfrm>
            <a:custGeom>
              <a:avLst/>
              <a:gdLst/>
              <a:ahLst/>
              <a:cxnLst/>
              <a:rect l="0" t="0" r="0" b="0"/>
              <a:pathLst>
                <a:path w="284270" h="237582">
                  <a:moveTo>
                    <a:pt x="0" y="97605"/>
                  </a:moveTo>
                  <a:lnTo>
                    <a:pt x="9575" y="66323"/>
                  </a:lnTo>
                  <a:lnTo>
                    <a:pt x="39403" y="27917"/>
                  </a:lnTo>
                  <a:lnTo>
                    <a:pt x="65487" y="12096"/>
                  </a:lnTo>
                  <a:lnTo>
                    <a:pt x="95443" y="0"/>
                  </a:lnTo>
                  <a:lnTo>
                    <a:pt x="132135" y="185"/>
                  </a:lnTo>
                  <a:lnTo>
                    <a:pt x="152703" y="7904"/>
                  </a:lnTo>
                  <a:lnTo>
                    <a:pt x="161463" y="13238"/>
                  </a:lnTo>
                  <a:lnTo>
                    <a:pt x="174316" y="28523"/>
                  </a:lnTo>
                  <a:lnTo>
                    <a:pt x="179382" y="37513"/>
                  </a:lnTo>
                  <a:lnTo>
                    <a:pt x="181890" y="59979"/>
                  </a:lnTo>
                  <a:lnTo>
                    <a:pt x="173970" y="106941"/>
                  </a:lnTo>
                  <a:lnTo>
                    <a:pt x="158912" y="133777"/>
                  </a:lnTo>
                  <a:lnTo>
                    <a:pt x="143157" y="146047"/>
                  </a:lnTo>
                  <a:lnTo>
                    <a:pt x="134043" y="150957"/>
                  </a:lnTo>
                  <a:lnTo>
                    <a:pt x="131476" y="156569"/>
                  </a:lnTo>
                  <a:lnTo>
                    <a:pt x="133275" y="162651"/>
                  </a:lnTo>
                  <a:lnTo>
                    <a:pt x="175881" y="210019"/>
                  </a:lnTo>
                  <a:lnTo>
                    <a:pt x="212037" y="229601"/>
                  </a:lnTo>
                  <a:lnTo>
                    <a:pt x="232280" y="237379"/>
                  </a:lnTo>
                  <a:lnTo>
                    <a:pt x="242591" y="237581"/>
                  </a:lnTo>
                  <a:lnTo>
                    <a:pt x="284269" y="223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38694" y="116866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19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07109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01865" y="1094963"/>
              <a:ext cx="99692" cy="120408"/>
            </a:xfrm>
            <a:custGeom>
              <a:avLst/>
              <a:gdLst/>
              <a:ahLst/>
              <a:cxnLst/>
              <a:rect l="0" t="0" r="0" b="0"/>
              <a:pathLst>
                <a:path w="99692" h="120408">
                  <a:moveTo>
                    <a:pt x="0" y="21057"/>
                  </a:moveTo>
                  <a:lnTo>
                    <a:pt x="20243" y="65020"/>
                  </a:lnTo>
                  <a:lnTo>
                    <a:pt x="59898" y="117440"/>
                  </a:lnTo>
                  <a:lnTo>
                    <a:pt x="65669" y="120407"/>
                  </a:lnTo>
                  <a:lnTo>
                    <a:pt x="70685" y="118876"/>
                  </a:lnTo>
                  <a:lnTo>
                    <a:pt x="75200" y="114346"/>
                  </a:lnTo>
                  <a:lnTo>
                    <a:pt x="80215" y="96834"/>
                  </a:lnTo>
                  <a:lnTo>
                    <a:pt x="92105" y="42388"/>
                  </a:lnTo>
                  <a:lnTo>
                    <a:pt x="99691" y="14119"/>
                  </a:lnTo>
                  <a:lnTo>
                    <a:pt x="99215" y="941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49264" y="1090399"/>
              <a:ext cx="147400" cy="154819"/>
            </a:xfrm>
            <a:custGeom>
              <a:avLst/>
              <a:gdLst/>
              <a:ahLst/>
              <a:cxnLst/>
              <a:rect l="0" t="0" r="0" b="0"/>
              <a:pathLst>
                <a:path w="147400" h="154819">
                  <a:moveTo>
                    <a:pt x="0" y="67735"/>
                  </a:moveTo>
                  <a:lnTo>
                    <a:pt x="16768" y="78914"/>
                  </a:lnTo>
                  <a:lnTo>
                    <a:pt x="34359" y="81282"/>
                  </a:lnTo>
                  <a:lnTo>
                    <a:pt x="53875" y="77266"/>
                  </a:lnTo>
                  <a:lnTo>
                    <a:pt x="74248" y="67682"/>
                  </a:lnTo>
                  <a:lnTo>
                    <a:pt x="88761" y="52504"/>
                  </a:lnTo>
                  <a:lnTo>
                    <a:pt x="94269" y="43543"/>
                  </a:lnTo>
                  <a:lnTo>
                    <a:pt x="97270" y="24228"/>
                  </a:lnTo>
                  <a:lnTo>
                    <a:pt x="96432" y="14164"/>
                  </a:lnTo>
                  <a:lnTo>
                    <a:pt x="91194" y="7454"/>
                  </a:lnTo>
                  <a:lnTo>
                    <a:pt x="72896" y="0"/>
                  </a:lnTo>
                  <a:lnTo>
                    <a:pt x="52285" y="2926"/>
                  </a:lnTo>
                  <a:lnTo>
                    <a:pt x="41876" y="6981"/>
                  </a:lnTo>
                  <a:lnTo>
                    <a:pt x="27190" y="20846"/>
                  </a:lnTo>
                  <a:lnTo>
                    <a:pt x="21636" y="29457"/>
                  </a:lnTo>
                  <a:lnTo>
                    <a:pt x="13820" y="63932"/>
                  </a:lnTo>
                  <a:lnTo>
                    <a:pt x="22682" y="103783"/>
                  </a:lnTo>
                  <a:lnTo>
                    <a:pt x="40126" y="134048"/>
                  </a:lnTo>
                  <a:lnTo>
                    <a:pt x="56439" y="147121"/>
                  </a:lnTo>
                  <a:lnTo>
                    <a:pt x="65702" y="152244"/>
                  </a:lnTo>
                  <a:lnTo>
                    <a:pt x="85352" y="154818"/>
                  </a:lnTo>
                  <a:lnTo>
                    <a:pt x="104615" y="150892"/>
                  </a:lnTo>
                  <a:lnTo>
                    <a:pt x="147399" y="130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28249" y="1010735"/>
              <a:ext cx="115814" cy="206632"/>
            </a:xfrm>
            <a:custGeom>
              <a:avLst/>
              <a:gdLst/>
              <a:ahLst/>
              <a:cxnLst/>
              <a:rect l="0" t="0" r="0" b="0"/>
              <a:pathLst>
                <a:path w="115814" h="206632">
                  <a:moveTo>
                    <a:pt x="0" y="115814"/>
                  </a:moveTo>
                  <a:lnTo>
                    <a:pt x="2339" y="155501"/>
                  </a:lnTo>
                  <a:lnTo>
                    <a:pt x="16810" y="187624"/>
                  </a:lnTo>
                  <a:lnTo>
                    <a:pt x="29308" y="204662"/>
                  </a:lnTo>
                  <a:lnTo>
                    <a:pt x="32407" y="206631"/>
                  </a:lnTo>
                  <a:lnTo>
                    <a:pt x="33303" y="204435"/>
                  </a:lnTo>
                  <a:lnTo>
                    <a:pt x="23403" y="141892"/>
                  </a:lnTo>
                  <a:lnTo>
                    <a:pt x="24439" y="111027"/>
                  </a:lnTo>
                  <a:lnTo>
                    <a:pt x="32698" y="81711"/>
                  </a:lnTo>
                  <a:lnTo>
                    <a:pt x="47288" y="59323"/>
                  </a:lnTo>
                  <a:lnTo>
                    <a:pt x="99500" y="1423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590217" y="1379233"/>
            <a:ext cx="242157" cy="402998"/>
            <a:chOff x="3590217" y="1379233"/>
            <a:chExt cx="242157" cy="402998"/>
          </a:xfrm>
        </p:grpSpPr>
        <p:sp>
          <p:nvSpPr>
            <p:cNvPr id="61" name="Freeform 60"/>
            <p:cNvSpPr/>
            <p:nvPr/>
          </p:nvSpPr>
          <p:spPr>
            <a:xfrm>
              <a:off x="3642860" y="1558217"/>
              <a:ext cx="189514" cy="224014"/>
            </a:xfrm>
            <a:custGeom>
              <a:avLst/>
              <a:gdLst/>
              <a:ahLst/>
              <a:cxnLst/>
              <a:rect l="0" t="0" r="0" b="0"/>
              <a:pathLst>
                <a:path w="189514" h="224014">
                  <a:moveTo>
                    <a:pt x="0" y="136871"/>
                  </a:moveTo>
                  <a:lnTo>
                    <a:pt x="43963" y="157114"/>
                  </a:lnTo>
                  <a:lnTo>
                    <a:pt x="96382" y="196769"/>
                  </a:lnTo>
                  <a:lnTo>
                    <a:pt x="155946" y="220206"/>
                  </a:lnTo>
                  <a:lnTo>
                    <a:pt x="167135" y="224013"/>
                  </a:lnTo>
                  <a:lnTo>
                    <a:pt x="174594" y="221872"/>
                  </a:lnTo>
                  <a:lnTo>
                    <a:pt x="179567" y="215765"/>
                  </a:lnTo>
                  <a:lnTo>
                    <a:pt x="185092" y="195331"/>
                  </a:lnTo>
                  <a:lnTo>
                    <a:pt x="187033" y="153282"/>
                  </a:lnTo>
                  <a:lnTo>
                    <a:pt x="180275" y="89942"/>
                  </a:lnTo>
                  <a:lnTo>
                    <a:pt x="187487" y="32338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90217" y="1379233"/>
              <a:ext cx="210571" cy="347441"/>
            </a:xfrm>
            <a:custGeom>
              <a:avLst/>
              <a:gdLst/>
              <a:ahLst/>
              <a:cxnLst/>
              <a:rect l="0" t="0" r="0" b="0"/>
              <a:pathLst>
                <a:path w="210571" h="347441">
                  <a:moveTo>
                    <a:pt x="210570" y="347440"/>
                  </a:moveTo>
                  <a:lnTo>
                    <a:pt x="167908" y="293326"/>
                  </a:lnTo>
                  <a:lnTo>
                    <a:pt x="129414" y="231497"/>
                  </a:lnTo>
                  <a:lnTo>
                    <a:pt x="100794" y="177797"/>
                  </a:lnTo>
                  <a:lnTo>
                    <a:pt x="66551" y="117274"/>
                  </a:lnTo>
                  <a:lnTo>
                    <a:pt x="39902" y="55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947979" y="788247"/>
            <a:ext cx="1589804" cy="717329"/>
            <a:chOff x="2947979" y="788247"/>
            <a:chExt cx="1589804" cy="717329"/>
          </a:xfrm>
        </p:grpSpPr>
        <p:sp>
          <p:nvSpPr>
            <p:cNvPr id="64" name="Freeform 63"/>
            <p:cNvSpPr/>
            <p:nvPr/>
          </p:nvSpPr>
          <p:spPr>
            <a:xfrm>
              <a:off x="3078784" y="979150"/>
              <a:ext cx="27123" cy="284270"/>
            </a:xfrm>
            <a:custGeom>
              <a:avLst/>
              <a:gdLst/>
              <a:ahLst/>
              <a:cxnLst/>
              <a:rect l="0" t="0" r="0" b="0"/>
              <a:pathLst>
                <a:path w="27123" h="284270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0596"/>
                  </a:lnTo>
                  <a:lnTo>
                    <a:pt x="14410" y="197744"/>
                  </a:lnTo>
                  <a:lnTo>
                    <a:pt x="24265" y="254786"/>
                  </a:lnTo>
                  <a:lnTo>
                    <a:pt x="2712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47979" y="926507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67242" y="7236"/>
                  </a:lnTo>
                  <a:lnTo>
                    <a:pt x="211019" y="12998"/>
                  </a:lnTo>
                  <a:lnTo>
                    <a:pt x="154507" y="19465"/>
                  </a:lnTo>
                  <a:lnTo>
                    <a:pt x="98283" y="29148"/>
                  </a:lnTo>
                  <a:lnTo>
                    <a:pt x="42117" y="4232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55438" y="1027999"/>
              <a:ext cx="129454" cy="154290"/>
            </a:xfrm>
            <a:custGeom>
              <a:avLst/>
              <a:gdLst/>
              <a:ahLst/>
              <a:cxnLst/>
              <a:rect l="0" t="0" r="0" b="0"/>
              <a:pathLst>
                <a:path w="129454" h="154290">
                  <a:moveTo>
                    <a:pt x="13639" y="88021"/>
                  </a:moveTo>
                  <a:lnTo>
                    <a:pt x="30407" y="93610"/>
                  </a:lnTo>
                  <a:lnTo>
                    <a:pt x="63191" y="91497"/>
                  </a:lnTo>
                  <a:lnTo>
                    <a:pt x="96951" y="83462"/>
                  </a:lnTo>
                  <a:lnTo>
                    <a:pt x="105445" y="77963"/>
                  </a:lnTo>
                  <a:lnTo>
                    <a:pt x="118003" y="62494"/>
                  </a:lnTo>
                  <a:lnTo>
                    <a:pt x="121244" y="43920"/>
                  </a:lnTo>
                  <a:lnTo>
                    <a:pt x="120471" y="34054"/>
                  </a:lnTo>
                  <a:lnTo>
                    <a:pt x="116446" y="26307"/>
                  </a:lnTo>
                  <a:lnTo>
                    <a:pt x="102615" y="14579"/>
                  </a:lnTo>
                  <a:lnTo>
                    <a:pt x="75097" y="1400"/>
                  </a:lnTo>
                  <a:lnTo>
                    <a:pt x="54992" y="0"/>
                  </a:lnTo>
                  <a:lnTo>
                    <a:pt x="44718" y="1264"/>
                  </a:lnTo>
                  <a:lnTo>
                    <a:pt x="27062" y="12028"/>
                  </a:lnTo>
                  <a:lnTo>
                    <a:pt x="12586" y="28510"/>
                  </a:lnTo>
                  <a:lnTo>
                    <a:pt x="2253" y="47534"/>
                  </a:lnTo>
                  <a:lnTo>
                    <a:pt x="0" y="67687"/>
                  </a:lnTo>
                  <a:lnTo>
                    <a:pt x="8086" y="109221"/>
                  </a:lnTo>
                  <a:lnTo>
                    <a:pt x="23172" y="135117"/>
                  </a:lnTo>
                  <a:lnTo>
                    <a:pt x="38933" y="147167"/>
                  </a:lnTo>
                  <a:lnTo>
                    <a:pt x="48049" y="152018"/>
                  </a:lnTo>
                  <a:lnTo>
                    <a:pt x="67537" y="154289"/>
                  </a:lnTo>
                  <a:lnTo>
                    <a:pt x="87897" y="150229"/>
                  </a:lnTo>
                  <a:lnTo>
                    <a:pt x="129453" y="130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95419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37533" y="1009464"/>
              <a:ext cx="136872" cy="162785"/>
            </a:xfrm>
            <a:custGeom>
              <a:avLst/>
              <a:gdLst/>
              <a:ahLst/>
              <a:cxnLst/>
              <a:rect l="0" t="0" r="0" b="0"/>
              <a:pathLst>
                <a:path w="136872" h="162785">
                  <a:moveTo>
                    <a:pt x="0" y="74971"/>
                  </a:moveTo>
                  <a:lnTo>
                    <a:pt x="17959" y="138398"/>
                  </a:lnTo>
                  <a:lnTo>
                    <a:pt x="24749" y="159313"/>
                  </a:lnTo>
                  <a:lnTo>
                    <a:pt x="24688" y="162784"/>
                  </a:lnTo>
                  <a:lnTo>
                    <a:pt x="22308" y="161589"/>
                  </a:lnTo>
                  <a:lnTo>
                    <a:pt x="14594" y="150902"/>
                  </a:lnTo>
                  <a:lnTo>
                    <a:pt x="7267" y="134455"/>
                  </a:lnTo>
                  <a:lnTo>
                    <a:pt x="1436" y="79658"/>
                  </a:lnTo>
                  <a:lnTo>
                    <a:pt x="2765" y="39055"/>
                  </a:lnTo>
                  <a:lnTo>
                    <a:pt x="11368" y="19624"/>
                  </a:lnTo>
                  <a:lnTo>
                    <a:pt x="26110" y="6308"/>
                  </a:lnTo>
                  <a:lnTo>
                    <a:pt x="34954" y="1120"/>
                  </a:lnTo>
                  <a:lnTo>
                    <a:pt x="43190" y="0"/>
                  </a:lnTo>
                  <a:lnTo>
                    <a:pt x="58580" y="4996"/>
                  </a:lnTo>
                  <a:lnTo>
                    <a:pt x="101681" y="40511"/>
                  </a:lnTo>
                  <a:lnTo>
                    <a:pt x="117215" y="66710"/>
                  </a:lnTo>
                  <a:lnTo>
                    <a:pt x="131775" y="107004"/>
                  </a:lnTo>
                  <a:lnTo>
                    <a:pt x="136871" y="148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95461" y="968326"/>
              <a:ext cx="147400" cy="172338"/>
            </a:xfrm>
            <a:custGeom>
              <a:avLst/>
              <a:gdLst/>
              <a:ahLst/>
              <a:cxnLst/>
              <a:rect l="0" t="0" r="0" b="0"/>
              <a:pathLst>
                <a:path w="147400" h="172338">
                  <a:moveTo>
                    <a:pt x="0" y="84523"/>
                  </a:moveTo>
                  <a:lnTo>
                    <a:pt x="17958" y="147951"/>
                  </a:lnTo>
                  <a:lnTo>
                    <a:pt x="25858" y="172337"/>
                  </a:lnTo>
                  <a:lnTo>
                    <a:pt x="14397" y="132368"/>
                  </a:lnTo>
                  <a:lnTo>
                    <a:pt x="11293" y="74780"/>
                  </a:lnTo>
                  <a:lnTo>
                    <a:pt x="16268" y="23587"/>
                  </a:lnTo>
                  <a:lnTo>
                    <a:pt x="21374" y="14653"/>
                  </a:lnTo>
                  <a:lnTo>
                    <a:pt x="36405" y="1607"/>
                  </a:lnTo>
                  <a:lnTo>
                    <a:pt x="45327" y="0"/>
                  </a:lnTo>
                  <a:lnTo>
                    <a:pt x="64599" y="4454"/>
                  </a:lnTo>
                  <a:lnTo>
                    <a:pt x="81743" y="17351"/>
                  </a:lnTo>
                  <a:lnTo>
                    <a:pt x="117826" y="64326"/>
                  </a:lnTo>
                  <a:lnTo>
                    <a:pt x="142280" y="124373"/>
                  </a:lnTo>
                  <a:lnTo>
                    <a:pt x="147399" y="147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39778" y="920572"/>
              <a:ext cx="139953" cy="171257"/>
            </a:xfrm>
            <a:custGeom>
              <a:avLst/>
              <a:gdLst/>
              <a:ahLst/>
              <a:cxnLst/>
              <a:rect l="0" t="0" r="0" b="0"/>
              <a:pathLst>
                <a:path w="139953" h="171257">
                  <a:moveTo>
                    <a:pt x="13610" y="142806"/>
                  </a:moveTo>
                  <a:lnTo>
                    <a:pt x="19199" y="126038"/>
                  </a:lnTo>
                  <a:lnTo>
                    <a:pt x="31302" y="111567"/>
                  </a:lnTo>
                  <a:lnTo>
                    <a:pt x="92668" y="62108"/>
                  </a:lnTo>
                  <a:lnTo>
                    <a:pt x="109304" y="35447"/>
                  </a:lnTo>
                  <a:lnTo>
                    <a:pt x="110162" y="26780"/>
                  </a:lnTo>
                  <a:lnTo>
                    <a:pt x="104875" y="10910"/>
                  </a:lnTo>
                  <a:lnTo>
                    <a:pt x="97850" y="5742"/>
                  </a:lnTo>
                  <a:lnTo>
                    <a:pt x="77566" y="0"/>
                  </a:lnTo>
                  <a:lnTo>
                    <a:pt x="45428" y="2357"/>
                  </a:lnTo>
                  <a:lnTo>
                    <a:pt x="27362" y="10584"/>
                  </a:lnTo>
                  <a:lnTo>
                    <a:pt x="19268" y="16053"/>
                  </a:lnTo>
                  <a:lnTo>
                    <a:pt x="7156" y="31489"/>
                  </a:lnTo>
                  <a:lnTo>
                    <a:pt x="2288" y="40519"/>
                  </a:lnTo>
                  <a:lnTo>
                    <a:pt x="0" y="66149"/>
                  </a:lnTo>
                  <a:lnTo>
                    <a:pt x="8062" y="119085"/>
                  </a:lnTo>
                  <a:lnTo>
                    <a:pt x="23145" y="146956"/>
                  </a:lnTo>
                  <a:lnTo>
                    <a:pt x="38905" y="159468"/>
                  </a:lnTo>
                  <a:lnTo>
                    <a:pt x="58778" y="167759"/>
                  </a:lnTo>
                  <a:lnTo>
                    <a:pt x="95104" y="171256"/>
                  </a:lnTo>
                  <a:lnTo>
                    <a:pt x="139952" y="163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08169" y="849545"/>
              <a:ext cx="153780" cy="221110"/>
            </a:xfrm>
            <a:custGeom>
              <a:avLst/>
              <a:gdLst/>
              <a:ahLst/>
              <a:cxnLst/>
              <a:rect l="0" t="0" r="0" b="0"/>
              <a:pathLst>
                <a:path w="153780" h="221110">
                  <a:moveTo>
                    <a:pt x="97903" y="34848"/>
                  </a:moveTo>
                  <a:lnTo>
                    <a:pt x="92314" y="18081"/>
                  </a:lnTo>
                  <a:lnTo>
                    <a:pt x="80211" y="6729"/>
                  </a:lnTo>
                  <a:lnTo>
                    <a:pt x="72071" y="2064"/>
                  </a:lnTo>
                  <a:lnTo>
                    <a:pt x="53667" y="0"/>
                  </a:lnTo>
                  <a:lnTo>
                    <a:pt x="34959" y="4152"/>
                  </a:lnTo>
                  <a:lnTo>
                    <a:pt x="18845" y="13797"/>
                  </a:lnTo>
                  <a:lnTo>
                    <a:pt x="7004" y="29002"/>
                  </a:lnTo>
                  <a:lnTo>
                    <a:pt x="2209" y="37970"/>
                  </a:lnTo>
                  <a:lnTo>
                    <a:pt x="0" y="57293"/>
                  </a:lnTo>
                  <a:lnTo>
                    <a:pt x="1049" y="67359"/>
                  </a:lnTo>
                  <a:lnTo>
                    <a:pt x="11573" y="84782"/>
                  </a:lnTo>
                  <a:lnTo>
                    <a:pt x="19293" y="92704"/>
                  </a:lnTo>
                  <a:lnTo>
                    <a:pt x="27949" y="96816"/>
                  </a:lnTo>
                  <a:lnTo>
                    <a:pt x="82929" y="103681"/>
                  </a:lnTo>
                  <a:lnTo>
                    <a:pt x="103336" y="112624"/>
                  </a:lnTo>
                  <a:lnTo>
                    <a:pt x="135501" y="137429"/>
                  </a:lnTo>
                  <a:lnTo>
                    <a:pt x="151677" y="163509"/>
                  </a:lnTo>
                  <a:lnTo>
                    <a:pt x="153779" y="183278"/>
                  </a:lnTo>
                  <a:lnTo>
                    <a:pt x="152701" y="193463"/>
                  </a:lnTo>
                  <a:lnTo>
                    <a:pt x="148473" y="201423"/>
                  </a:lnTo>
                  <a:lnTo>
                    <a:pt x="134417" y="213386"/>
                  </a:lnTo>
                  <a:lnTo>
                    <a:pt x="101183" y="221109"/>
                  </a:lnTo>
                  <a:lnTo>
                    <a:pt x="56437" y="215314"/>
                  </a:lnTo>
                  <a:lnTo>
                    <a:pt x="13675" y="203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29386" y="845206"/>
              <a:ext cx="141530" cy="203340"/>
            </a:xfrm>
            <a:custGeom>
              <a:avLst/>
              <a:gdLst/>
              <a:ahLst/>
              <a:cxnLst/>
              <a:rect l="0" t="0" r="0" b="0"/>
              <a:pathLst>
                <a:path w="141530" h="203340">
                  <a:moveTo>
                    <a:pt x="87256" y="18130"/>
                  </a:moveTo>
                  <a:lnTo>
                    <a:pt x="76078" y="6952"/>
                  </a:lnTo>
                  <a:lnTo>
                    <a:pt x="58111" y="1464"/>
                  </a:lnTo>
                  <a:lnTo>
                    <a:pt x="46769" y="0"/>
                  </a:lnTo>
                  <a:lnTo>
                    <a:pt x="27928" y="4613"/>
                  </a:lnTo>
                  <a:lnTo>
                    <a:pt x="19628" y="9119"/>
                  </a:lnTo>
                  <a:lnTo>
                    <a:pt x="7286" y="23484"/>
                  </a:lnTo>
                  <a:lnTo>
                    <a:pt x="2358" y="32228"/>
                  </a:lnTo>
                  <a:lnTo>
                    <a:pt x="0" y="54422"/>
                  </a:lnTo>
                  <a:lnTo>
                    <a:pt x="1010" y="66891"/>
                  </a:lnTo>
                  <a:lnTo>
                    <a:pt x="6362" y="75204"/>
                  </a:lnTo>
                  <a:lnTo>
                    <a:pt x="14610" y="80746"/>
                  </a:lnTo>
                  <a:lnTo>
                    <a:pt x="48574" y="88546"/>
                  </a:lnTo>
                  <a:lnTo>
                    <a:pt x="96383" y="96770"/>
                  </a:lnTo>
                  <a:lnTo>
                    <a:pt x="123365" y="111881"/>
                  </a:lnTo>
                  <a:lnTo>
                    <a:pt x="135670" y="127648"/>
                  </a:lnTo>
                  <a:lnTo>
                    <a:pt x="140589" y="136765"/>
                  </a:lnTo>
                  <a:lnTo>
                    <a:pt x="141529" y="146353"/>
                  </a:lnTo>
                  <a:lnTo>
                    <a:pt x="136334" y="166365"/>
                  </a:lnTo>
                  <a:lnTo>
                    <a:pt x="123106" y="183838"/>
                  </a:lnTo>
                  <a:lnTo>
                    <a:pt x="114666" y="191773"/>
                  </a:lnTo>
                  <a:lnTo>
                    <a:pt x="92809" y="200590"/>
                  </a:lnTo>
                  <a:lnTo>
                    <a:pt x="68667" y="203339"/>
                  </a:lnTo>
                  <a:lnTo>
                    <a:pt x="24085" y="197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14652" y="819825"/>
              <a:ext cx="123090" cy="172192"/>
            </a:xfrm>
            <a:custGeom>
              <a:avLst/>
              <a:gdLst/>
              <a:ahLst/>
              <a:cxnLst/>
              <a:rect l="0" t="0" r="0" b="0"/>
              <a:pathLst>
                <a:path w="123090" h="172192">
                  <a:moveTo>
                    <a:pt x="17803" y="96154"/>
                  </a:moveTo>
                  <a:lnTo>
                    <a:pt x="61766" y="75910"/>
                  </a:lnTo>
                  <a:lnTo>
                    <a:pt x="86462" y="56751"/>
                  </a:lnTo>
                  <a:lnTo>
                    <a:pt x="95112" y="36917"/>
                  </a:lnTo>
                  <a:lnTo>
                    <a:pt x="97418" y="25077"/>
                  </a:lnTo>
                  <a:lnTo>
                    <a:pt x="95447" y="16014"/>
                  </a:lnTo>
                  <a:lnTo>
                    <a:pt x="90623" y="8802"/>
                  </a:lnTo>
                  <a:lnTo>
                    <a:pt x="83897" y="2824"/>
                  </a:lnTo>
                  <a:lnTo>
                    <a:pt x="75904" y="9"/>
                  </a:lnTo>
                  <a:lnTo>
                    <a:pt x="57664" y="0"/>
                  </a:lnTo>
                  <a:lnTo>
                    <a:pt x="27665" y="12162"/>
                  </a:lnTo>
                  <a:lnTo>
                    <a:pt x="13218" y="27239"/>
                  </a:lnTo>
                  <a:lnTo>
                    <a:pt x="7727" y="36172"/>
                  </a:lnTo>
                  <a:lnTo>
                    <a:pt x="0" y="76692"/>
                  </a:lnTo>
                  <a:lnTo>
                    <a:pt x="3300" y="114564"/>
                  </a:lnTo>
                  <a:lnTo>
                    <a:pt x="17276" y="148012"/>
                  </a:lnTo>
                  <a:lnTo>
                    <a:pt x="32777" y="163266"/>
                  </a:lnTo>
                  <a:lnTo>
                    <a:pt x="41824" y="168971"/>
                  </a:lnTo>
                  <a:lnTo>
                    <a:pt x="64354" y="172191"/>
                  </a:lnTo>
                  <a:lnTo>
                    <a:pt x="87626" y="168553"/>
                  </a:lnTo>
                  <a:lnTo>
                    <a:pt x="123089" y="148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74355" y="788247"/>
              <a:ext cx="163428" cy="198330"/>
            </a:xfrm>
            <a:custGeom>
              <a:avLst/>
              <a:gdLst/>
              <a:ahLst/>
              <a:cxnLst/>
              <a:rect l="0" t="0" r="0" b="0"/>
              <a:pathLst>
                <a:path w="163428" h="198330">
                  <a:moveTo>
                    <a:pt x="16028" y="117203"/>
                  </a:moveTo>
                  <a:lnTo>
                    <a:pt x="34009" y="101562"/>
                  </a:lnTo>
                  <a:lnTo>
                    <a:pt x="74591" y="76770"/>
                  </a:lnTo>
                  <a:lnTo>
                    <a:pt x="96421" y="57000"/>
                  </a:lnTo>
                  <a:lnTo>
                    <a:pt x="100039" y="47822"/>
                  </a:lnTo>
                  <a:lnTo>
                    <a:pt x="100940" y="25146"/>
                  </a:lnTo>
                  <a:lnTo>
                    <a:pt x="97202" y="16057"/>
                  </a:lnTo>
                  <a:lnTo>
                    <a:pt x="83691" y="2839"/>
                  </a:lnTo>
                  <a:lnTo>
                    <a:pt x="75174" y="17"/>
                  </a:lnTo>
                  <a:lnTo>
                    <a:pt x="56353" y="0"/>
                  </a:lnTo>
                  <a:lnTo>
                    <a:pt x="39410" y="7011"/>
                  </a:lnTo>
                  <a:lnTo>
                    <a:pt x="24080" y="19096"/>
                  </a:lnTo>
                  <a:lnTo>
                    <a:pt x="9468" y="36165"/>
                  </a:lnTo>
                  <a:lnTo>
                    <a:pt x="1414" y="61689"/>
                  </a:lnTo>
                  <a:lnTo>
                    <a:pt x="0" y="102704"/>
                  </a:lnTo>
                  <a:lnTo>
                    <a:pt x="10002" y="148005"/>
                  </a:lnTo>
                  <a:lnTo>
                    <a:pt x="25421" y="174553"/>
                  </a:lnTo>
                  <a:lnTo>
                    <a:pt x="41259" y="186756"/>
                  </a:lnTo>
                  <a:lnTo>
                    <a:pt x="61167" y="194909"/>
                  </a:lnTo>
                  <a:lnTo>
                    <a:pt x="97513" y="198329"/>
                  </a:lnTo>
                  <a:lnTo>
                    <a:pt x="138709" y="189597"/>
                  </a:lnTo>
                  <a:lnTo>
                    <a:pt x="163427" y="180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79647" y="1305533"/>
              <a:ext cx="42115" cy="200043"/>
            </a:xfrm>
            <a:custGeom>
              <a:avLst/>
              <a:gdLst/>
              <a:ahLst/>
              <a:cxnLst/>
              <a:rect l="0" t="0" r="0" b="0"/>
              <a:pathLst>
                <a:path w="42115" h="200043">
                  <a:moveTo>
                    <a:pt x="0" y="0"/>
                  </a:moveTo>
                  <a:lnTo>
                    <a:pt x="5590" y="62093"/>
                  </a:lnTo>
                  <a:lnTo>
                    <a:pt x="21331" y="124005"/>
                  </a:lnTo>
                  <a:lnTo>
                    <a:pt x="39019" y="183069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84891" y="1269995"/>
              <a:ext cx="284270" cy="186537"/>
            </a:xfrm>
            <a:custGeom>
              <a:avLst/>
              <a:gdLst/>
              <a:ahLst/>
              <a:cxnLst/>
              <a:rect l="0" t="0" r="0" b="0"/>
              <a:pathLst>
                <a:path w="284270" h="186537">
                  <a:moveTo>
                    <a:pt x="0" y="130295"/>
                  </a:moveTo>
                  <a:lnTo>
                    <a:pt x="0" y="107938"/>
                  </a:lnTo>
                  <a:lnTo>
                    <a:pt x="6239" y="90723"/>
                  </a:lnTo>
                  <a:lnTo>
                    <a:pt x="49498" y="30131"/>
                  </a:lnTo>
                  <a:lnTo>
                    <a:pt x="75887" y="13529"/>
                  </a:lnTo>
                  <a:lnTo>
                    <a:pt x="105933" y="1201"/>
                  </a:lnTo>
                  <a:lnTo>
                    <a:pt x="126630" y="0"/>
                  </a:lnTo>
                  <a:lnTo>
                    <a:pt x="147527" y="4536"/>
                  </a:lnTo>
                  <a:lnTo>
                    <a:pt x="168513" y="14350"/>
                  </a:lnTo>
                  <a:lnTo>
                    <a:pt x="175513" y="23753"/>
                  </a:lnTo>
                  <a:lnTo>
                    <a:pt x="183291" y="49797"/>
                  </a:lnTo>
                  <a:lnTo>
                    <a:pt x="182080" y="86167"/>
                  </a:lnTo>
                  <a:lnTo>
                    <a:pt x="174121" y="105223"/>
                  </a:lnTo>
                  <a:lnTo>
                    <a:pt x="168723" y="113580"/>
                  </a:lnTo>
                  <a:lnTo>
                    <a:pt x="165845" y="135344"/>
                  </a:lnTo>
                  <a:lnTo>
                    <a:pt x="166715" y="147699"/>
                  </a:lnTo>
                  <a:lnTo>
                    <a:pt x="170805" y="157105"/>
                  </a:lnTo>
                  <a:lnTo>
                    <a:pt x="184708" y="170677"/>
                  </a:lnTo>
                  <a:lnTo>
                    <a:pt x="212266" y="184894"/>
                  </a:lnTo>
                  <a:lnTo>
                    <a:pt x="235500" y="186536"/>
                  </a:lnTo>
                  <a:lnTo>
                    <a:pt x="265530" y="180884"/>
                  </a:lnTo>
                  <a:lnTo>
                    <a:pt x="284269" y="172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48103" y="1316062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7959" y="61110"/>
                  </a:lnTo>
                  <a:lnTo>
                    <a:pt x="31667" y="98639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37575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32331" y="1242362"/>
              <a:ext cx="99489" cy="164849"/>
            </a:xfrm>
            <a:custGeom>
              <a:avLst/>
              <a:gdLst/>
              <a:ahLst/>
              <a:cxnLst/>
              <a:rect l="0" t="0" r="0" b="0"/>
              <a:pathLst>
                <a:path w="99489" h="164849">
                  <a:moveTo>
                    <a:pt x="0" y="73700"/>
                  </a:moveTo>
                  <a:lnTo>
                    <a:pt x="29309" y="121138"/>
                  </a:lnTo>
                  <a:lnTo>
                    <a:pt x="84952" y="164798"/>
                  </a:lnTo>
                  <a:lnTo>
                    <a:pt x="91730" y="164848"/>
                  </a:lnTo>
                  <a:lnTo>
                    <a:pt x="96249" y="160201"/>
                  </a:lnTo>
                  <a:lnTo>
                    <a:pt x="99261" y="152424"/>
                  </a:lnTo>
                  <a:lnTo>
                    <a:pt x="99488" y="134425"/>
                  </a:lnTo>
                  <a:lnTo>
                    <a:pt x="95691" y="83095"/>
                  </a:lnTo>
                  <a:lnTo>
                    <a:pt x="94880" y="2020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90259" y="1239169"/>
              <a:ext cx="136871" cy="153774"/>
            </a:xfrm>
            <a:custGeom>
              <a:avLst/>
              <a:gdLst/>
              <a:ahLst/>
              <a:cxnLst/>
              <a:rect l="0" t="0" r="0" b="0"/>
              <a:pathLst>
                <a:path w="136871" h="153774">
                  <a:moveTo>
                    <a:pt x="0" y="76893"/>
                  </a:moveTo>
                  <a:lnTo>
                    <a:pt x="49551" y="91547"/>
                  </a:lnTo>
                  <a:lnTo>
                    <a:pt x="72325" y="88865"/>
                  </a:lnTo>
                  <a:lnTo>
                    <a:pt x="92976" y="79874"/>
                  </a:lnTo>
                  <a:lnTo>
                    <a:pt x="109953" y="68079"/>
                  </a:lnTo>
                  <a:lnTo>
                    <a:pt x="114246" y="60489"/>
                  </a:lnTo>
                  <a:lnTo>
                    <a:pt x="115897" y="42696"/>
                  </a:lnTo>
                  <a:lnTo>
                    <a:pt x="109611" y="26209"/>
                  </a:lnTo>
                  <a:lnTo>
                    <a:pt x="104659" y="18537"/>
                  </a:lnTo>
                  <a:lnTo>
                    <a:pt x="89799" y="6893"/>
                  </a:lnTo>
                  <a:lnTo>
                    <a:pt x="80923" y="2150"/>
                  </a:lnTo>
                  <a:lnTo>
                    <a:pt x="61702" y="0"/>
                  </a:lnTo>
                  <a:lnTo>
                    <a:pt x="42631" y="4114"/>
                  </a:lnTo>
                  <a:lnTo>
                    <a:pt x="26356" y="13741"/>
                  </a:lnTo>
                  <a:lnTo>
                    <a:pt x="14443" y="28938"/>
                  </a:lnTo>
                  <a:lnTo>
                    <a:pt x="9629" y="37904"/>
                  </a:lnTo>
                  <a:lnTo>
                    <a:pt x="7399" y="63464"/>
                  </a:lnTo>
                  <a:lnTo>
                    <a:pt x="11477" y="90812"/>
                  </a:lnTo>
                  <a:lnTo>
                    <a:pt x="26927" y="119361"/>
                  </a:lnTo>
                  <a:lnTo>
                    <a:pt x="39654" y="135152"/>
                  </a:lnTo>
                  <a:lnTo>
                    <a:pt x="65561" y="151607"/>
                  </a:lnTo>
                  <a:lnTo>
                    <a:pt x="85290" y="153773"/>
                  </a:lnTo>
                  <a:lnTo>
                    <a:pt x="104587" y="149666"/>
                  </a:lnTo>
                  <a:lnTo>
                    <a:pt x="136870" y="129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58715" y="1168663"/>
              <a:ext cx="147400" cy="193388"/>
            </a:xfrm>
            <a:custGeom>
              <a:avLst/>
              <a:gdLst/>
              <a:ahLst/>
              <a:cxnLst/>
              <a:rect l="0" t="0" r="0" b="0"/>
              <a:pathLst>
                <a:path w="147400" h="193388">
                  <a:moveTo>
                    <a:pt x="0" y="115813"/>
                  </a:moveTo>
                  <a:lnTo>
                    <a:pt x="34747" y="169688"/>
                  </a:lnTo>
                  <a:lnTo>
                    <a:pt x="43909" y="190061"/>
                  </a:lnTo>
                  <a:lnTo>
                    <a:pt x="44480" y="193387"/>
                  </a:lnTo>
                  <a:lnTo>
                    <a:pt x="42521" y="192096"/>
                  </a:lnTo>
                  <a:lnTo>
                    <a:pt x="35276" y="181302"/>
                  </a:lnTo>
                  <a:lnTo>
                    <a:pt x="17973" y="148896"/>
                  </a:lnTo>
                  <a:lnTo>
                    <a:pt x="11982" y="141378"/>
                  </a:lnTo>
                  <a:lnTo>
                    <a:pt x="5325" y="120546"/>
                  </a:lnTo>
                  <a:lnTo>
                    <a:pt x="3550" y="108440"/>
                  </a:lnTo>
                  <a:lnTo>
                    <a:pt x="7817" y="88750"/>
                  </a:lnTo>
                  <a:lnTo>
                    <a:pt x="29620" y="57045"/>
                  </a:lnTo>
                  <a:lnTo>
                    <a:pt x="72098" y="29422"/>
                  </a:lnTo>
                  <a:lnTo>
                    <a:pt x="133220" y="510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1516103" y="1800373"/>
            <a:ext cx="16601" cy="18819"/>
          </a:xfrm>
          <a:custGeom>
            <a:avLst/>
            <a:gdLst/>
            <a:ahLst/>
            <a:cxnLst/>
            <a:rect l="0" t="0" r="0" b="0"/>
            <a:pathLst>
              <a:path w="16601" h="18819">
                <a:moveTo>
                  <a:pt x="16600" y="1881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617659" y="947564"/>
            <a:ext cx="1426289" cy="989680"/>
            <a:chOff x="617659" y="947564"/>
            <a:chExt cx="1426289" cy="989680"/>
          </a:xfrm>
        </p:grpSpPr>
        <p:sp>
          <p:nvSpPr>
            <p:cNvPr id="84" name="Freeform 83"/>
            <p:cNvSpPr/>
            <p:nvPr/>
          </p:nvSpPr>
          <p:spPr>
            <a:xfrm>
              <a:off x="617659" y="1319646"/>
              <a:ext cx="266735" cy="385971"/>
            </a:xfrm>
            <a:custGeom>
              <a:avLst/>
              <a:gdLst/>
              <a:ahLst/>
              <a:cxnLst/>
              <a:rect l="0" t="0" r="0" b="0"/>
              <a:pathLst>
                <a:path w="266735" h="385971">
                  <a:moveTo>
                    <a:pt x="77221" y="385970"/>
                  </a:moveTo>
                  <a:lnTo>
                    <a:pt x="66043" y="369203"/>
                  </a:lnTo>
                  <a:lnTo>
                    <a:pt x="54346" y="310525"/>
                  </a:lnTo>
                  <a:lnTo>
                    <a:pt x="47356" y="255774"/>
                  </a:lnTo>
                  <a:lnTo>
                    <a:pt x="37570" y="197559"/>
                  </a:lnTo>
                  <a:lnTo>
                    <a:pt x="27778" y="142191"/>
                  </a:lnTo>
                  <a:lnTo>
                    <a:pt x="17468" y="89391"/>
                  </a:lnTo>
                  <a:lnTo>
                    <a:pt x="3504" y="29036"/>
                  </a:lnTo>
                  <a:lnTo>
                    <a:pt x="0" y="14653"/>
                  </a:lnTo>
                  <a:lnTo>
                    <a:pt x="1174" y="6234"/>
                  </a:lnTo>
                  <a:lnTo>
                    <a:pt x="5466" y="1792"/>
                  </a:lnTo>
                  <a:lnTo>
                    <a:pt x="11837" y="0"/>
                  </a:lnTo>
                  <a:lnTo>
                    <a:pt x="18424" y="2314"/>
                  </a:lnTo>
                  <a:lnTo>
                    <a:pt x="66985" y="50500"/>
                  </a:lnTo>
                  <a:lnTo>
                    <a:pt x="113204" y="106290"/>
                  </a:lnTo>
                  <a:lnTo>
                    <a:pt x="156439" y="163858"/>
                  </a:lnTo>
                  <a:lnTo>
                    <a:pt x="208987" y="222365"/>
                  </a:lnTo>
                  <a:lnTo>
                    <a:pt x="260433" y="284240"/>
                  </a:lnTo>
                  <a:lnTo>
                    <a:pt x="266734" y="2912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4352" y="1558217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2808" y="1389761"/>
              <a:ext cx="94757" cy="173307"/>
            </a:xfrm>
            <a:custGeom>
              <a:avLst/>
              <a:gdLst/>
              <a:ahLst/>
              <a:cxnLst/>
              <a:rect l="0" t="0" r="0" b="0"/>
              <a:pathLst>
                <a:path w="94757" h="173307">
                  <a:moveTo>
                    <a:pt x="0" y="105285"/>
                  </a:moveTo>
                  <a:lnTo>
                    <a:pt x="5589" y="122053"/>
                  </a:lnTo>
                  <a:lnTo>
                    <a:pt x="17692" y="136524"/>
                  </a:lnTo>
                  <a:lnTo>
                    <a:pt x="51029" y="173306"/>
                  </a:lnTo>
                  <a:lnTo>
                    <a:pt x="18879" y="114771"/>
                  </a:lnTo>
                  <a:lnTo>
                    <a:pt x="17360" y="91173"/>
                  </a:lnTo>
                  <a:lnTo>
                    <a:pt x="21753" y="67428"/>
                  </a:lnTo>
                  <a:lnTo>
                    <a:pt x="31505" y="49075"/>
                  </a:lnTo>
                  <a:lnTo>
                    <a:pt x="46757" y="3623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58093" y="1200248"/>
              <a:ext cx="115814" cy="315856"/>
            </a:xfrm>
            <a:custGeom>
              <a:avLst/>
              <a:gdLst/>
              <a:ahLst/>
              <a:cxnLst/>
              <a:rect l="0" t="0" r="0" b="0"/>
              <a:pathLst>
                <a:path w="115814" h="315856">
                  <a:moveTo>
                    <a:pt x="0" y="0"/>
                  </a:moveTo>
                  <a:lnTo>
                    <a:pt x="14572" y="42692"/>
                  </a:lnTo>
                  <a:lnTo>
                    <a:pt x="29664" y="80110"/>
                  </a:lnTo>
                  <a:lnTo>
                    <a:pt x="38920" y="108134"/>
                  </a:lnTo>
                  <a:lnTo>
                    <a:pt x="65104" y="164123"/>
                  </a:lnTo>
                  <a:lnTo>
                    <a:pt x="80407" y="218120"/>
                  </a:lnTo>
                  <a:lnTo>
                    <a:pt x="97814" y="270726"/>
                  </a:lnTo>
                  <a:lnTo>
                    <a:pt x="11581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70300" y="1252891"/>
              <a:ext cx="140478" cy="189514"/>
            </a:xfrm>
            <a:custGeom>
              <a:avLst/>
              <a:gdLst/>
              <a:ahLst/>
              <a:cxnLst/>
              <a:rect l="0" t="0" r="0" b="0"/>
              <a:pathLst>
                <a:path w="140478" h="189514">
                  <a:moveTo>
                    <a:pt x="56249" y="0"/>
                  </a:moveTo>
                  <a:lnTo>
                    <a:pt x="40608" y="17981"/>
                  </a:lnTo>
                  <a:lnTo>
                    <a:pt x="5913" y="76331"/>
                  </a:lnTo>
                  <a:lnTo>
                    <a:pt x="1635" y="85982"/>
                  </a:lnTo>
                  <a:lnTo>
                    <a:pt x="0" y="106064"/>
                  </a:lnTo>
                  <a:lnTo>
                    <a:pt x="4343" y="125518"/>
                  </a:lnTo>
                  <a:lnTo>
                    <a:pt x="26195" y="157071"/>
                  </a:lnTo>
                  <a:lnTo>
                    <a:pt x="32704" y="164376"/>
                  </a:lnTo>
                  <a:lnTo>
                    <a:pt x="52413" y="172491"/>
                  </a:lnTo>
                  <a:lnTo>
                    <a:pt x="107216" y="185365"/>
                  </a:lnTo>
                  <a:lnTo>
                    <a:pt x="14047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34637" y="1264119"/>
              <a:ext cx="165654" cy="145294"/>
            </a:xfrm>
            <a:custGeom>
              <a:avLst/>
              <a:gdLst/>
              <a:ahLst/>
              <a:cxnLst/>
              <a:rect l="0" t="0" r="0" b="0"/>
              <a:pathLst>
                <a:path w="165654" h="145294">
                  <a:moveTo>
                    <a:pt x="91953" y="115114"/>
                  </a:moveTo>
                  <a:lnTo>
                    <a:pt x="86364" y="56497"/>
                  </a:lnTo>
                  <a:lnTo>
                    <a:pt x="71710" y="21707"/>
                  </a:lnTo>
                  <a:lnTo>
                    <a:pt x="56050" y="6139"/>
                  </a:lnTo>
                  <a:lnTo>
                    <a:pt x="46961" y="350"/>
                  </a:lnTo>
                  <a:lnTo>
                    <a:pt x="38562" y="0"/>
                  </a:lnTo>
                  <a:lnTo>
                    <a:pt x="30622" y="3276"/>
                  </a:lnTo>
                  <a:lnTo>
                    <a:pt x="16732" y="16275"/>
                  </a:lnTo>
                  <a:lnTo>
                    <a:pt x="6659" y="33751"/>
                  </a:lnTo>
                  <a:lnTo>
                    <a:pt x="0" y="68909"/>
                  </a:lnTo>
                  <a:lnTo>
                    <a:pt x="3617" y="103373"/>
                  </a:lnTo>
                  <a:lnTo>
                    <a:pt x="17686" y="135812"/>
                  </a:lnTo>
                  <a:lnTo>
                    <a:pt x="26064" y="141781"/>
                  </a:lnTo>
                  <a:lnTo>
                    <a:pt x="47851" y="145293"/>
                  </a:lnTo>
                  <a:lnTo>
                    <a:pt x="56703" y="142252"/>
                  </a:lnTo>
                  <a:lnTo>
                    <a:pt x="69657" y="129515"/>
                  </a:lnTo>
                  <a:lnTo>
                    <a:pt x="76195" y="109036"/>
                  </a:lnTo>
                  <a:lnTo>
                    <a:pt x="77938" y="97024"/>
                  </a:lnTo>
                  <a:lnTo>
                    <a:pt x="81440" y="91356"/>
                  </a:lnTo>
                  <a:lnTo>
                    <a:pt x="86114" y="89916"/>
                  </a:lnTo>
                  <a:lnTo>
                    <a:pt x="98717" y="94556"/>
                  </a:lnTo>
                  <a:lnTo>
                    <a:pt x="145486" y="117534"/>
                  </a:lnTo>
                  <a:lnTo>
                    <a:pt x="152209" y="119067"/>
                  </a:lnTo>
                  <a:lnTo>
                    <a:pt x="156690" y="118919"/>
                  </a:lnTo>
                  <a:lnTo>
                    <a:pt x="165653" y="115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89761" y="1196364"/>
              <a:ext cx="126343" cy="144341"/>
            </a:xfrm>
            <a:custGeom>
              <a:avLst/>
              <a:gdLst/>
              <a:ahLst/>
              <a:cxnLst/>
              <a:rect l="0" t="0" r="0" b="0"/>
              <a:pathLst>
                <a:path w="126343" h="144341">
                  <a:moveTo>
                    <a:pt x="0" y="56527"/>
                  </a:moveTo>
                  <a:lnTo>
                    <a:pt x="17959" y="119954"/>
                  </a:lnTo>
                  <a:lnTo>
                    <a:pt x="25858" y="144340"/>
                  </a:lnTo>
                  <a:lnTo>
                    <a:pt x="6659" y="87020"/>
                  </a:lnTo>
                  <a:lnTo>
                    <a:pt x="1973" y="50614"/>
                  </a:lnTo>
                  <a:lnTo>
                    <a:pt x="6174" y="15780"/>
                  </a:lnTo>
                  <a:lnTo>
                    <a:pt x="12305" y="8305"/>
                  </a:lnTo>
                  <a:lnTo>
                    <a:pt x="31595" y="0"/>
                  </a:lnTo>
                  <a:lnTo>
                    <a:pt x="40951" y="125"/>
                  </a:lnTo>
                  <a:lnTo>
                    <a:pt x="57585" y="6503"/>
                  </a:lnTo>
                  <a:lnTo>
                    <a:pt x="80103" y="23247"/>
                  </a:lnTo>
                  <a:lnTo>
                    <a:pt x="107503" y="58272"/>
                  </a:lnTo>
                  <a:lnTo>
                    <a:pt x="122274" y="92746"/>
                  </a:lnTo>
                  <a:lnTo>
                    <a:pt x="126342" y="109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24811" y="1099903"/>
              <a:ext cx="170878" cy="184574"/>
            </a:xfrm>
            <a:custGeom>
              <a:avLst/>
              <a:gdLst/>
              <a:ahLst/>
              <a:cxnLst/>
              <a:rect l="0" t="0" r="0" b="0"/>
              <a:pathLst>
                <a:path w="170878" h="184574">
                  <a:moveTo>
                    <a:pt x="86049" y="5589"/>
                  </a:moveTo>
                  <a:lnTo>
                    <a:pt x="69281" y="0"/>
                  </a:lnTo>
                  <a:lnTo>
                    <a:pt x="51690" y="375"/>
                  </a:lnTo>
                  <a:lnTo>
                    <a:pt x="33344" y="5611"/>
                  </a:lnTo>
                  <a:lnTo>
                    <a:pt x="17391" y="15737"/>
                  </a:lnTo>
                  <a:lnTo>
                    <a:pt x="5621" y="31156"/>
                  </a:lnTo>
                  <a:lnTo>
                    <a:pt x="845" y="40181"/>
                  </a:lnTo>
                  <a:lnTo>
                    <a:pt x="0" y="49707"/>
                  </a:lnTo>
                  <a:lnTo>
                    <a:pt x="5301" y="69651"/>
                  </a:lnTo>
                  <a:lnTo>
                    <a:pt x="18575" y="83974"/>
                  </a:lnTo>
                  <a:lnTo>
                    <a:pt x="27029" y="89431"/>
                  </a:lnTo>
                  <a:lnTo>
                    <a:pt x="45779" y="92375"/>
                  </a:lnTo>
                  <a:lnTo>
                    <a:pt x="107268" y="78589"/>
                  </a:lnTo>
                  <a:lnTo>
                    <a:pt x="117742" y="75312"/>
                  </a:lnTo>
                  <a:lnTo>
                    <a:pt x="127065" y="75468"/>
                  </a:lnTo>
                  <a:lnTo>
                    <a:pt x="143662" y="81880"/>
                  </a:lnTo>
                  <a:lnTo>
                    <a:pt x="166160" y="98643"/>
                  </a:lnTo>
                  <a:lnTo>
                    <a:pt x="169872" y="106230"/>
                  </a:lnTo>
                  <a:lnTo>
                    <a:pt x="170877" y="124018"/>
                  </a:lnTo>
                  <a:lnTo>
                    <a:pt x="164304" y="140502"/>
                  </a:lnTo>
                  <a:lnTo>
                    <a:pt x="159276" y="148174"/>
                  </a:lnTo>
                  <a:lnTo>
                    <a:pt x="144331" y="159817"/>
                  </a:lnTo>
                  <a:lnTo>
                    <a:pt x="97103" y="179407"/>
                  </a:lnTo>
                  <a:lnTo>
                    <a:pt x="64992" y="184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34632" y="1063614"/>
              <a:ext cx="149970" cy="146185"/>
            </a:xfrm>
            <a:custGeom>
              <a:avLst/>
              <a:gdLst/>
              <a:ahLst/>
              <a:cxnLst/>
              <a:rect l="0" t="0" r="0" b="0"/>
              <a:pathLst>
                <a:path w="149970" h="146185">
                  <a:moveTo>
                    <a:pt x="76269" y="94520"/>
                  </a:moveTo>
                  <a:lnTo>
                    <a:pt x="70680" y="35903"/>
                  </a:lnTo>
                  <a:lnTo>
                    <a:pt x="61697" y="15436"/>
                  </a:lnTo>
                  <a:lnTo>
                    <a:pt x="56026" y="6702"/>
                  </a:lnTo>
                  <a:lnTo>
                    <a:pt x="48736" y="2050"/>
                  </a:lnTo>
                  <a:lnTo>
                    <a:pt x="31277" y="0"/>
                  </a:lnTo>
                  <a:lnTo>
                    <a:pt x="24047" y="3431"/>
                  </a:lnTo>
                  <a:lnTo>
                    <a:pt x="12895" y="16601"/>
                  </a:lnTo>
                  <a:lnTo>
                    <a:pt x="40" y="43747"/>
                  </a:lnTo>
                  <a:lnTo>
                    <a:pt x="0" y="85196"/>
                  </a:lnTo>
                  <a:lnTo>
                    <a:pt x="12987" y="123343"/>
                  </a:lnTo>
                  <a:lnTo>
                    <a:pt x="28256" y="139696"/>
                  </a:lnTo>
                  <a:lnTo>
                    <a:pt x="37242" y="145694"/>
                  </a:lnTo>
                  <a:lnTo>
                    <a:pt x="45571" y="146184"/>
                  </a:lnTo>
                  <a:lnTo>
                    <a:pt x="53464" y="143001"/>
                  </a:lnTo>
                  <a:lnTo>
                    <a:pt x="61066" y="137369"/>
                  </a:lnTo>
                  <a:lnTo>
                    <a:pt x="69512" y="115514"/>
                  </a:lnTo>
                  <a:lnTo>
                    <a:pt x="72096" y="88643"/>
                  </a:lnTo>
                  <a:lnTo>
                    <a:pt x="69314" y="60803"/>
                  </a:lnTo>
                  <a:lnTo>
                    <a:pt x="70462" y="61514"/>
                  </a:lnTo>
                  <a:lnTo>
                    <a:pt x="76028" y="70492"/>
                  </a:lnTo>
                  <a:lnTo>
                    <a:pt x="105238" y="102072"/>
                  </a:lnTo>
                  <a:lnTo>
                    <a:pt x="113129" y="105404"/>
                  </a:lnTo>
                  <a:lnTo>
                    <a:pt x="149969" y="105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93105" y="947564"/>
              <a:ext cx="150843" cy="210571"/>
            </a:xfrm>
            <a:custGeom>
              <a:avLst/>
              <a:gdLst/>
              <a:ahLst/>
              <a:cxnLst/>
              <a:rect l="0" t="0" r="0" b="0"/>
              <a:pathLst>
                <a:path w="150843" h="210571">
                  <a:moveTo>
                    <a:pt x="86252" y="0"/>
                  </a:moveTo>
                  <a:lnTo>
                    <a:pt x="63895" y="0"/>
                  </a:lnTo>
                  <a:lnTo>
                    <a:pt x="46680" y="6239"/>
                  </a:lnTo>
                  <a:lnTo>
                    <a:pt x="16564" y="29309"/>
                  </a:lnTo>
                  <a:lnTo>
                    <a:pt x="743" y="60677"/>
                  </a:lnTo>
                  <a:lnTo>
                    <a:pt x="0" y="70867"/>
                  </a:lnTo>
                  <a:lnTo>
                    <a:pt x="5414" y="88429"/>
                  </a:lnTo>
                  <a:lnTo>
                    <a:pt x="12473" y="92878"/>
                  </a:lnTo>
                  <a:lnTo>
                    <a:pt x="32794" y="94701"/>
                  </a:lnTo>
                  <a:lnTo>
                    <a:pt x="89264" y="86416"/>
                  </a:lnTo>
                  <a:lnTo>
                    <a:pt x="113327" y="87540"/>
                  </a:lnTo>
                  <a:lnTo>
                    <a:pt x="131821" y="95839"/>
                  </a:lnTo>
                  <a:lnTo>
                    <a:pt x="144719" y="110446"/>
                  </a:lnTo>
                  <a:lnTo>
                    <a:pt x="149797" y="119254"/>
                  </a:lnTo>
                  <a:lnTo>
                    <a:pt x="150842" y="128636"/>
                  </a:lnTo>
                  <a:lnTo>
                    <a:pt x="145764" y="148419"/>
                  </a:lnTo>
                  <a:lnTo>
                    <a:pt x="132589" y="162670"/>
                  </a:lnTo>
                  <a:lnTo>
                    <a:pt x="73891" y="201749"/>
                  </a:lnTo>
                  <a:lnTo>
                    <a:pt x="5466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158134" y="1663502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0" y="0"/>
                  </a:moveTo>
                  <a:lnTo>
                    <a:pt x="5589" y="58617"/>
                  </a:lnTo>
                  <a:lnTo>
                    <a:pt x="26364" y="113961"/>
                  </a:lnTo>
                  <a:lnTo>
                    <a:pt x="49878" y="173766"/>
                  </a:lnTo>
                  <a:lnTo>
                    <a:pt x="68656" y="230940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52849" y="1629203"/>
              <a:ext cx="400084" cy="244870"/>
            </a:xfrm>
            <a:custGeom>
              <a:avLst/>
              <a:gdLst/>
              <a:ahLst/>
              <a:cxnLst/>
              <a:rect l="0" t="0" r="0" b="0"/>
              <a:pathLst>
                <a:path w="400084" h="244870">
                  <a:moveTo>
                    <a:pt x="0" y="139584"/>
                  </a:moveTo>
                  <a:lnTo>
                    <a:pt x="3120" y="96892"/>
                  </a:lnTo>
                  <a:lnTo>
                    <a:pt x="14573" y="65714"/>
                  </a:lnTo>
                  <a:lnTo>
                    <a:pt x="39404" y="29326"/>
                  </a:lnTo>
                  <a:lnTo>
                    <a:pt x="65488" y="12419"/>
                  </a:lnTo>
                  <a:lnTo>
                    <a:pt x="95443" y="0"/>
                  </a:lnTo>
                  <a:lnTo>
                    <a:pt x="137724" y="90"/>
                  </a:lnTo>
                  <a:lnTo>
                    <a:pt x="161037" y="7787"/>
                  </a:lnTo>
                  <a:lnTo>
                    <a:pt x="170529" y="13115"/>
                  </a:lnTo>
                  <a:lnTo>
                    <a:pt x="184195" y="28393"/>
                  </a:lnTo>
                  <a:lnTo>
                    <a:pt x="202501" y="66798"/>
                  </a:lnTo>
                  <a:lnTo>
                    <a:pt x="203864" y="87347"/>
                  </a:lnTo>
                  <a:lnTo>
                    <a:pt x="198205" y="145703"/>
                  </a:lnTo>
                  <a:lnTo>
                    <a:pt x="189087" y="164141"/>
                  </a:lnTo>
                  <a:lnTo>
                    <a:pt x="191569" y="171163"/>
                  </a:lnTo>
                  <a:lnTo>
                    <a:pt x="199072" y="177014"/>
                  </a:lnTo>
                  <a:lnTo>
                    <a:pt x="252557" y="207034"/>
                  </a:lnTo>
                  <a:lnTo>
                    <a:pt x="305310" y="235872"/>
                  </a:lnTo>
                  <a:lnTo>
                    <a:pt x="366300" y="243684"/>
                  </a:lnTo>
                  <a:lnTo>
                    <a:pt x="400083" y="244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89761" y="1747730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9128" y="62258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47647" y="1631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31875" y="1610860"/>
              <a:ext cx="110001" cy="138409"/>
            </a:xfrm>
            <a:custGeom>
              <a:avLst/>
              <a:gdLst/>
              <a:ahLst/>
              <a:cxnLst/>
              <a:rect l="0" t="0" r="0" b="0"/>
              <a:pathLst>
                <a:path w="110001" h="138409">
                  <a:moveTo>
                    <a:pt x="0" y="73699"/>
                  </a:moveTo>
                  <a:lnTo>
                    <a:pt x="55660" y="116361"/>
                  </a:lnTo>
                  <a:lnTo>
                    <a:pt x="95353" y="138408"/>
                  </a:lnTo>
                  <a:lnTo>
                    <a:pt x="102173" y="136726"/>
                  </a:lnTo>
                  <a:lnTo>
                    <a:pt x="106720" y="130925"/>
                  </a:lnTo>
                  <a:lnTo>
                    <a:pt x="109751" y="122378"/>
                  </a:lnTo>
                  <a:lnTo>
                    <a:pt x="110000" y="103523"/>
                  </a:lnTo>
                  <a:lnTo>
                    <a:pt x="98670" y="4517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600331" y="1547866"/>
              <a:ext cx="168457" cy="181221"/>
            </a:xfrm>
            <a:custGeom>
              <a:avLst/>
              <a:gdLst/>
              <a:ahLst/>
              <a:cxnLst/>
              <a:rect l="0" t="0" r="0" b="0"/>
              <a:pathLst>
                <a:path w="168457" h="181221">
                  <a:moveTo>
                    <a:pt x="0" y="84051"/>
                  </a:moveTo>
                  <a:lnTo>
                    <a:pt x="11179" y="95229"/>
                  </a:lnTo>
                  <a:lnTo>
                    <a:pt x="29145" y="100717"/>
                  </a:lnTo>
                  <a:lnTo>
                    <a:pt x="40487" y="102181"/>
                  </a:lnTo>
                  <a:lnTo>
                    <a:pt x="62448" y="97568"/>
                  </a:lnTo>
                  <a:lnTo>
                    <a:pt x="73218" y="93062"/>
                  </a:lnTo>
                  <a:lnTo>
                    <a:pt x="88303" y="78697"/>
                  </a:lnTo>
                  <a:lnTo>
                    <a:pt x="93964" y="69953"/>
                  </a:lnTo>
                  <a:lnTo>
                    <a:pt x="101931" y="35290"/>
                  </a:lnTo>
                  <a:lnTo>
                    <a:pt x="99539" y="24637"/>
                  </a:lnTo>
                  <a:lnTo>
                    <a:pt x="87524" y="6562"/>
                  </a:lnTo>
                  <a:lnTo>
                    <a:pt x="78236" y="1976"/>
                  </a:lnTo>
                  <a:lnTo>
                    <a:pt x="55439" y="0"/>
                  </a:lnTo>
                  <a:lnTo>
                    <a:pt x="45148" y="3450"/>
                  </a:lnTo>
                  <a:lnTo>
                    <a:pt x="27475" y="16643"/>
                  </a:lnTo>
                  <a:lnTo>
                    <a:pt x="18060" y="40444"/>
                  </a:lnTo>
                  <a:lnTo>
                    <a:pt x="15046" y="68179"/>
                  </a:lnTo>
                  <a:lnTo>
                    <a:pt x="17606" y="92205"/>
                  </a:lnTo>
                  <a:lnTo>
                    <a:pt x="37186" y="136224"/>
                  </a:lnTo>
                  <a:lnTo>
                    <a:pt x="50063" y="157542"/>
                  </a:lnTo>
                  <a:lnTo>
                    <a:pt x="66704" y="172475"/>
                  </a:lnTo>
                  <a:lnTo>
                    <a:pt x="76055" y="178095"/>
                  </a:lnTo>
                  <a:lnTo>
                    <a:pt x="95803" y="181220"/>
                  </a:lnTo>
                  <a:lnTo>
                    <a:pt x="137077" y="173695"/>
                  </a:lnTo>
                  <a:lnTo>
                    <a:pt x="151780" y="164447"/>
                  </a:lnTo>
                  <a:lnTo>
                    <a:pt x="168456" y="147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89844" y="1389761"/>
              <a:ext cx="136872" cy="280567"/>
            </a:xfrm>
            <a:custGeom>
              <a:avLst/>
              <a:gdLst/>
              <a:ahLst/>
              <a:cxnLst/>
              <a:rect l="0" t="0" r="0" b="0"/>
              <a:pathLst>
                <a:path w="136872" h="280567">
                  <a:moveTo>
                    <a:pt x="0" y="168456"/>
                  </a:moveTo>
                  <a:lnTo>
                    <a:pt x="14572" y="211148"/>
                  </a:lnTo>
                  <a:lnTo>
                    <a:pt x="44664" y="270672"/>
                  </a:lnTo>
                  <a:lnTo>
                    <a:pt x="50833" y="278714"/>
                  </a:lnTo>
                  <a:lnTo>
                    <a:pt x="53776" y="280566"/>
                  </a:lnTo>
                  <a:lnTo>
                    <a:pt x="54568" y="278291"/>
                  </a:lnTo>
                  <a:lnTo>
                    <a:pt x="47434" y="249424"/>
                  </a:lnTo>
                  <a:lnTo>
                    <a:pt x="19909" y="196493"/>
                  </a:lnTo>
                  <a:lnTo>
                    <a:pt x="8849" y="170388"/>
                  </a:lnTo>
                  <a:lnTo>
                    <a:pt x="3933" y="143189"/>
                  </a:lnTo>
                  <a:lnTo>
                    <a:pt x="7987" y="118622"/>
                  </a:lnTo>
                  <a:lnTo>
                    <a:pt x="18758" y="97174"/>
                  </a:lnTo>
                  <a:lnTo>
                    <a:pt x="68356" y="49654"/>
                  </a:lnTo>
                  <a:lnTo>
                    <a:pt x="129292" y="627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421554" y="431668"/>
            <a:ext cx="968623" cy="1847271"/>
            <a:chOff x="2421554" y="431668"/>
            <a:chExt cx="968623" cy="1847271"/>
          </a:xfrm>
        </p:grpSpPr>
        <p:sp>
          <p:nvSpPr>
            <p:cNvPr id="102" name="Freeform 101"/>
            <p:cNvSpPr/>
            <p:nvPr/>
          </p:nvSpPr>
          <p:spPr>
            <a:xfrm>
              <a:off x="3190134" y="2042528"/>
              <a:ext cx="200043" cy="236411"/>
            </a:xfrm>
            <a:custGeom>
              <a:avLst/>
              <a:gdLst/>
              <a:ahLst/>
              <a:cxnLst/>
              <a:rect l="0" t="0" r="0" b="0"/>
              <a:pathLst>
                <a:path w="200043" h="236411">
                  <a:moveTo>
                    <a:pt x="0" y="31586"/>
                  </a:moveTo>
                  <a:lnTo>
                    <a:pt x="19128" y="84291"/>
                  </a:lnTo>
                  <a:lnTo>
                    <a:pt x="56599" y="137954"/>
                  </a:lnTo>
                  <a:lnTo>
                    <a:pt x="105312" y="199181"/>
                  </a:lnTo>
                  <a:lnTo>
                    <a:pt x="133367" y="233537"/>
                  </a:lnTo>
                  <a:lnTo>
                    <a:pt x="139214" y="236410"/>
                  </a:lnTo>
                  <a:lnTo>
                    <a:pt x="144282" y="234815"/>
                  </a:lnTo>
                  <a:lnTo>
                    <a:pt x="148831" y="230243"/>
                  </a:lnTo>
                  <a:lnTo>
                    <a:pt x="153885" y="212684"/>
                  </a:lnTo>
                  <a:lnTo>
                    <a:pt x="164631" y="157036"/>
                  </a:lnTo>
                  <a:lnTo>
                    <a:pt x="170820" y="104416"/>
                  </a:lnTo>
                  <a:lnTo>
                    <a:pt x="186315" y="43386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21554" y="431668"/>
              <a:ext cx="926509" cy="1800374"/>
            </a:xfrm>
            <a:custGeom>
              <a:avLst/>
              <a:gdLst/>
              <a:ahLst/>
              <a:cxnLst/>
              <a:rect l="0" t="0" r="0" b="0"/>
              <a:pathLst>
                <a:path w="926509" h="1800374">
                  <a:moveTo>
                    <a:pt x="926508" y="1800373"/>
                  </a:moveTo>
                  <a:lnTo>
                    <a:pt x="909719" y="1745328"/>
                  </a:lnTo>
                  <a:lnTo>
                    <a:pt x="906294" y="1693920"/>
                  </a:lnTo>
                  <a:lnTo>
                    <a:pt x="900028" y="1644295"/>
                  </a:lnTo>
                  <a:lnTo>
                    <a:pt x="884142" y="1590047"/>
                  </a:lnTo>
                  <a:lnTo>
                    <a:pt x="865643" y="1538363"/>
                  </a:lnTo>
                  <a:lnTo>
                    <a:pt x="820947" y="1476461"/>
                  </a:lnTo>
                  <a:lnTo>
                    <a:pt x="763890" y="1417934"/>
                  </a:lnTo>
                  <a:lnTo>
                    <a:pt x="725540" y="1392900"/>
                  </a:lnTo>
                  <a:lnTo>
                    <a:pt x="697726" y="1377044"/>
                  </a:lnTo>
                  <a:lnTo>
                    <a:pt x="671547" y="1360647"/>
                  </a:lnTo>
                  <a:lnTo>
                    <a:pt x="644684" y="1345260"/>
                  </a:lnTo>
                  <a:lnTo>
                    <a:pt x="588886" y="1305324"/>
                  </a:lnTo>
                  <a:lnTo>
                    <a:pt x="526362" y="1271735"/>
                  </a:lnTo>
                  <a:lnTo>
                    <a:pt x="489888" y="1245435"/>
                  </a:lnTo>
                  <a:lnTo>
                    <a:pt x="440299" y="1189066"/>
                  </a:lnTo>
                  <a:lnTo>
                    <a:pt x="386345" y="1126705"/>
                  </a:lnTo>
                  <a:lnTo>
                    <a:pt x="343957" y="1071672"/>
                  </a:lnTo>
                  <a:lnTo>
                    <a:pt x="302989" y="1008325"/>
                  </a:lnTo>
                  <a:lnTo>
                    <a:pt x="269256" y="946183"/>
                  </a:lnTo>
                  <a:lnTo>
                    <a:pt x="240597" y="885829"/>
                  </a:lnTo>
                  <a:lnTo>
                    <a:pt x="213022" y="828821"/>
                  </a:lnTo>
                  <a:lnTo>
                    <a:pt x="192175" y="769581"/>
                  </a:lnTo>
                  <a:lnTo>
                    <a:pt x="166452" y="710480"/>
                  </a:lnTo>
                  <a:lnTo>
                    <a:pt x="144478" y="650315"/>
                  </a:lnTo>
                  <a:lnTo>
                    <a:pt x="120325" y="589490"/>
                  </a:lnTo>
                  <a:lnTo>
                    <a:pt x="101907" y="528028"/>
                  </a:lnTo>
                  <a:lnTo>
                    <a:pt x="92578" y="465660"/>
                  </a:lnTo>
                  <a:lnTo>
                    <a:pt x="76922" y="402523"/>
                  </a:lnTo>
                  <a:lnTo>
                    <a:pt x="63114" y="347229"/>
                  </a:lnTo>
                  <a:lnTo>
                    <a:pt x="54711" y="291247"/>
                  </a:lnTo>
                  <a:lnTo>
                    <a:pt x="41462" y="232546"/>
                  </a:lnTo>
                  <a:lnTo>
                    <a:pt x="31716" y="171870"/>
                  </a:lnTo>
                  <a:lnTo>
                    <a:pt x="22692" y="110674"/>
                  </a:lnTo>
                  <a:lnTo>
                    <a:pt x="9819" y="53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074340" y="63838"/>
            <a:ext cx="2705391" cy="525758"/>
            <a:chOff x="1074340" y="63838"/>
            <a:chExt cx="2705391" cy="525758"/>
          </a:xfrm>
        </p:grpSpPr>
        <p:sp>
          <p:nvSpPr>
            <p:cNvPr id="105" name="Freeform 104"/>
            <p:cNvSpPr/>
            <p:nvPr/>
          </p:nvSpPr>
          <p:spPr>
            <a:xfrm>
              <a:off x="1074340" y="295381"/>
              <a:ext cx="231194" cy="294215"/>
            </a:xfrm>
            <a:custGeom>
              <a:avLst/>
              <a:gdLst/>
              <a:ahLst/>
              <a:cxnLst/>
              <a:rect l="0" t="0" r="0" b="0"/>
              <a:pathLst>
                <a:path w="231194" h="294215">
                  <a:moveTo>
                    <a:pt x="10095" y="294214"/>
                  </a:moveTo>
                  <a:lnTo>
                    <a:pt x="10095" y="235598"/>
                  </a:lnTo>
                  <a:lnTo>
                    <a:pt x="8925" y="174188"/>
                  </a:lnTo>
                  <a:lnTo>
                    <a:pt x="1762" y="115784"/>
                  </a:lnTo>
                  <a:lnTo>
                    <a:pt x="0" y="59187"/>
                  </a:lnTo>
                  <a:lnTo>
                    <a:pt x="822" y="11136"/>
                  </a:lnTo>
                  <a:lnTo>
                    <a:pt x="2743" y="10739"/>
                  </a:lnTo>
                  <a:lnTo>
                    <a:pt x="7997" y="19657"/>
                  </a:lnTo>
                  <a:lnTo>
                    <a:pt x="36172" y="75138"/>
                  </a:lnTo>
                  <a:lnTo>
                    <a:pt x="57336" y="109850"/>
                  </a:lnTo>
                  <a:lnTo>
                    <a:pt x="75544" y="123757"/>
                  </a:lnTo>
                  <a:lnTo>
                    <a:pt x="82974" y="124424"/>
                  </a:lnTo>
                  <a:lnTo>
                    <a:pt x="89096" y="121360"/>
                  </a:lnTo>
                  <a:lnTo>
                    <a:pt x="94348" y="115807"/>
                  </a:lnTo>
                  <a:lnTo>
                    <a:pt x="111182" y="73273"/>
                  </a:lnTo>
                  <a:lnTo>
                    <a:pt x="125772" y="19811"/>
                  </a:lnTo>
                  <a:lnTo>
                    <a:pt x="129327" y="5994"/>
                  </a:lnTo>
                  <a:lnTo>
                    <a:pt x="132867" y="292"/>
                  </a:lnTo>
                  <a:lnTo>
                    <a:pt x="136396" y="0"/>
                  </a:lnTo>
                  <a:lnTo>
                    <a:pt x="144608" y="10204"/>
                  </a:lnTo>
                  <a:lnTo>
                    <a:pt x="170066" y="67980"/>
                  </a:lnTo>
                  <a:lnTo>
                    <a:pt x="185280" y="121451"/>
                  </a:lnTo>
                  <a:lnTo>
                    <a:pt x="203079" y="183423"/>
                  </a:lnTo>
                  <a:lnTo>
                    <a:pt x="220660" y="240847"/>
                  </a:lnTo>
                  <a:lnTo>
                    <a:pt x="231193" y="283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347647" y="442196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6789" y="55045"/>
                  </a:lnTo>
                  <a:lnTo>
                    <a:pt x="23334" y="97094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26590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429680" y="366894"/>
              <a:ext cx="116254" cy="170060"/>
            </a:xfrm>
            <a:custGeom>
              <a:avLst/>
              <a:gdLst/>
              <a:ahLst/>
              <a:cxnLst/>
              <a:rect l="0" t="0" r="0" b="0"/>
              <a:pathLst>
                <a:path w="116254" h="170060">
                  <a:moveTo>
                    <a:pt x="65366" y="12131"/>
                  </a:moveTo>
                  <a:lnTo>
                    <a:pt x="54188" y="953"/>
                  </a:lnTo>
                  <a:lnTo>
                    <a:pt x="48555" y="0"/>
                  </a:lnTo>
                  <a:lnTo>
                    <a:pt x="42460" y="1704"/>
                  </a:lnTo>
                  <a:lnTo>
                    <a:pt x="15868" y="21250"/>
                  </a:lnTo>
                  <a:lnTo>
                    <a:pt x="657" y="46419"/>
                  </a:lnTo>
                  <a:lnTo>
                    <a:pt x="0" y="54877"/>
                  </a:lnTo>
                  <a:lnTo>
                    <a:pt x="5509" y="70514"/>
                  </a:lnTo>
                  <a:lnTo>
                    <a:pt x="12593" y="75619"/>
                  </a:lnTo>
                  <a:lnTo>
                    <a:pt x="70707" y="90075"/>
                  </a:lnTo>
                  <a:lnTo>
                    <a:pt x="105943" y="105676"/>
                  </a:lnTo>
                  <a:lnTo>
                    <a:pt x="112305" y="114269"/>
                  </a:lnTo>
                  <a:lnTo>
                    <a:pt x="116253" y="136295"/>
                  </a:lnTo>
                  <a:lnTo>
                    <a:pt x="113329" y="145210"/>
                  </a:lnTo>
                  <a:lnTo>
                    <a:pt x="107870" y="152323"/>
                  </a:lnTo>
                  <a:lnTo>
                    <a:pt x="100721" y="158235"/>
                  </a:lnTo>
                  <a:lnTo>
                    <a:pt x="80300" y="164804"/>
                  </a:lnTo>
                  <a:lnTo>
                    <a:pt x="44309" y="170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97840" y="326383"/>
              <a:ext cx="110227" cy="192654"/>
            </a:xfrm>
            <a:custGeom>
              <a:avLst/>
              <a:gdLst/>
              <a:ahLst/>
              <a:cxnLst/>
              <a:rect l="0" t="0" r="0" b="0"/>
              <a:pathLst>
                <a:path w="110227" h="192654">
                  <a:moveTo>
                    <a:pt x="76191" y="0"/>
                  </a:moveTo>
                  <a:lnTo>
                    <a:pt x="23163" y="14654"/>
                  </a:lnTo>
                  <a:lnTo>
                    <a:pt x="15103" y="20298"/>
                  </a:lnTo>
                  <a:lnTo>
                    <a:pt x="3027" y="35927"/>
                  </a:lnTo>
                  <a:lnTo>
                    <a:pt x="0" y="54572"/>
                  </a:lnTo>
                  <a:lnTo>
                    <a:pt x="830" y="64457"/>
                  </a:lnTo>
                  <a:lnTo>
                    <a:pt x="6063" y="71048"/>
                  </a:lnTo>
                  <a:lnTo>
                    <a:pt x="65822" y="91476"/>
                  </a:lnTo>
                  <a:lnTo>
                    <a:pt x="86790" y="98368"/>
                  </a:lnTo>
                  <a:lnTo>
                    <a:pt x="101568" y="111569"/>
                  </a:lnTo>
                  <a:lnTo>
                    <a:pt x="107147" y="120003"/>
                  </a:lnTo>
                  <a:lnTo>
                    <a:pt x="110226" y="138732"/>
                  </a:lnTo>
                  <a:lnTo>
                    <a:pt x="109410" y="148640"/>
                  </a:lnTo>
                  <a:lnTo>
                    <a:pt x="99144" y="165888"/>
                  </a:lnTo>
                  <a:lnTo>
                    <a:pt x="82882" y="180183"/>
                  </a:lnTo>
                  <a:lnTo>
                    <a:pt x="63957" y="190435"/>
                  </a:lnTo>
                  <a:lnTo>
                    <a:pt x="43847" y="192653"/>
                  </a:lnTo>
                  <a:lnTo>
                    <a:pt x="1302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89844" y="389554"/>
              <a:ext cx="31587" cy="115814"/>
            </a:xfrm>
            <a:custGeom>
              <a:avLst/>
              <a:gdLst/>
              <a:ahLst/>
              <a:cxnLst/>
              <a:rect l="0" t="0" r="0" b="0"/>
              <a:pathLst>
                <a:path w="31587" h="115814">
                  <a:moveTo>
                    <a:pt x="0" y="0"/>
                  </a:moveTo>
                  <a:lnTo>
                    <a:pt x="3120" y="42692"/>
                  </a:lnTo>
                  <a:lnTo>
                    <a:pt x="17959" y="92493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79316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84275" y="326383"/>
              <a:ext cx="107335" cy="157928"/>
            </a:xfrm>
            <a:custGeom>
              <a:avLst/>
              <a:gdLst/>
              <a:ahLst/>
              <a:cxnLst/>
              <a:rect l="0" t="0" r="0" b="0"/>
              <a:pathLst>
                <a:path w="107335" h="157928">
                  <a:moveTo>
                    <a:pt x="74025" y="0"/>
                  </a:moveTo>
                  <a:lnTo>
                    <a:pt x="30062" y="20243"/>
                  </a:lnTo>
                  <a:lnTo>
                    <a:pt x="5367" y="39403"/>
                  </a:lnTo>
                  <a:lnTo>
                    <a:pt x="1347" y="47326"/>
                  </a:lnTo>
                  <a:lnTo>
                    <a:pt x="0" y="65487"/>
                  </a:lnTo>
                  <a:lnTo>
                    <a:pt x="3618" y="70564"/>
                  </a:lnTo>
                  <a:lnTo>
                    <a:pt x="9539" y="72779"/>
                  </a:lnTo>
                  <a:lnTo>
                    <a:pt x="72639" y="76738"/>
                  </a:lnTo>
                  <a:lnTo>
                    <a:pt x="83629" y="79235"/>
                  </a:lnTo>
                  <a:lnTo>
                    <a:pt x="92126" y="84409"/>
                  </a:lnTo>
                  <a:lnTo>
                    <a:pt x="104687" y="99516"/>
                  </a:lnTo>
                  <a:lnTo>
                    <a:pt x="107334" y="108458"/>
                  </a:lnTo>
                  <a:lnTo>
                    <a:pt x="107157" y="127752"/>
                  </a:lnTo>
                  <a:lnTo>
                    <a:pt x="103132" y="135471"/>
                  </a:lnTo>
                  <a:lnTo>
                    <a:pt x="89301" y="147167"/>
                  </a:lnTo>
                  <a:lnTo>
                    <a:pt x="56194" y="154739"/>
                  </a:lnTo>
                  <a:lnTo>
                    <a:pt x="2138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74114" y="263212"/>
              <a:ext cx="94912" cy="171464"/>
            </a:xfrm>
            <a:custGeom>
              <a:avLst/>
              <a:gdLst/>
              <a:ahLst/>
              <a:cxnLst/>
              <a:rect l="0" t="0" r="0" b="0"/>
              <a:pathLst>
                <a:path w="94912" h="171464">
                  <a:moveTo>
                    <a:pt x="73699" y="0"/>
                  </a:moveTo>
                  <a:lnTo>
                    <a:pt x="42417" y="9575"/>
                  </a:lnTo>
                  <a:lnTo>
                    <a:pt x="4011" y="39403"/>
                  </a:lnTo>
                  <a:lnTo>
                    <a:pt x="1504" y="46156"/>
                  </a:lnTo>
                  <a:lnTo>
                    <a:pt x="2172" y="52997"/>
                  </a:lnTo>
                  <a:lnTo>
                    <a:pt x="4958" y="59898"/>
                  </a:lnTo>
                  <a:lnTo>
                    <a:pt x="11494" y="64499"/>
                  </a:lnTo>
                  <a:lnTo>
                    <a:pt x="72460" y="82467"/>
                  </a:lnTo>
                  <a:lnTo>
                    <a:pt x="89136" y="93584"/>
                  </a:lnTo>
                  <a:lnTo>
                    <a:pt x="93349" y="102164"/>
                  </a:lnTo>
                  <a:lnTo>
                    <a:pt x="94911" y="124175"/>
                  </a:lnTo>
                  <a:lnTo>
                    <a:pt x="91350" y="134256"/>
                  </a:lnTo>
                  <a:lnTo>
                    <a:pt x="78034" y="151696"/>
                  </a:lnTo>
                  <a:lnTo>
                    <a:pt x="50807" y="169079"/>
                  </a:lnTo>
                  <a:lnTo>
                    <a:pt x="30769" y="17146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53098" y="30532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54144"/>
                  </a:lnTo>
                  <a:lnTo>
                    <a:pt x="11453" y="8584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53098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43175" y="244837"/>
              <a:ext cx="71255" cy="283729"/>
            </a:xfrm>
            <a:custGeom>
              <a:avLst/>
              <a:gdLst/>
              <a:ahLst/>
              <a:cxnLst/>
              <a:rect l="0" t="0" r="0" b="0"/>
              <a:pathLst>
                <a:path w="71255" h="283729">
                  <a:moveTo>
                    <a:pt x="15208" y="92074"/>
                  </a:moveTo>
                  <a:lnTo>
                    <a:pt x="26661" y="146219"/>
                  </a:lnTo>
                  <a:lnTo>
                    <a:pt x="39957" y="201166"/>
                  </a:lnTo>
                  <a:lnTo>
                    <a:pt x="61084" y="255910"/>
                  </a:lnTo>
                  <a:lnTo>
                    <a:pt x="69913" y="279534"/>
                  </a:lnTo>
                  <a:lnTo>
                    <a:pt x="70395" y="283728"/>
                  </a:lnTo>
                  <a:lnTo>
                    <a:pt x="68377" y="283014"/>
                  </a:lnTo>
                  <a:lnTo>
                    <a:pt x="61066" y="272863"/>
                  </a:lnTo>
                  <a:lnTo>
                    <a:pt x="39795" y="215311"/>
                  </a:lnTo>
                  <a:lnTo>
                    <a:pt x="25741" y="156365"/>
                  </a:lnTo>
                  <a:lnTo>
                    <a:pt x="11699" y="99315"/>
                  </a:lnTo>
                  <a:lnTo>
                    <a:pt x="0" y="51391"/>
                  </a:lnTo>
                  <a:lnTo>
                    <a:pt x="1820" y="29539"/>
                  </a:lnTo>
                  <a:lnTo>
                    <a:pt x="9648" y="11248"/>
                  </a:lnTo>
                  <a:lnTo>
                    <a:pt x="15011" y="3095"/>
                  </a:lnTo>
                  <a:lnTo>
                    <a:pt x="20926" y="0"/>
                  </a:lnTo>
                  <a:lnTo>
                    <a:pt x="27208" y="276"/>
                  </a:lnTo>
                  <a:lnTo>
                    <a:pt x="40429" y="6821"/>
                  </a:lnTo>
                  <a:lnTo>
                    <a:pt x="54103" y="17529"/>
                  </a:lnTo>
                  <a:lnTo>
                    <a:pt x="69367" y="42301"/>
                  </a:lnTo>
                  <a:lnTo>
                    <a:pt x="71254" y="61764"/>
                  </a:lnTo>
                  <a:lnTo>
                    <a:pt x="67024" y="80943"/>
                  </a:lnTo>
                  <a:lnTo>
                    <a:pt x="57344" y="97266"/>
                  </a:lnTo>
                  <a:lnTo>
                    <a:pt x="48363" y="106080"/>
                  </a:lnTo>
                  <a:lnTo>
                    <a:pt x="36265" y="113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65747" y="231939"/>
              <a:ext cx="73538" cy="296465"/>
            </a:xfrm>
            <a:custGeom>
              <a:avLst/>
              <a:gdLst/>
              <a:ahLst/>
              <a:cxnLst/>
              <a:rect l="0" t="0" r="0" b="0"/>
              <a:pathLst>
                <a:path w="73538" h="296465">
                  <a:moveTo>
                    <a:pt x="29506" y="147086"/>
                  </a:moveTo>
                  <a:lnTo>
                    <a:pt x="40959" y="196017"/>
                  </a:lnTo>
                  <a:lnTo>
                    <a:pt x="54256" y="255148"/>
                  </a:lnTo>
                  <a:lnTo>
                    <a:pt x="65807" y="296464"/>
                  </a:lnTo>
                  <a:lnTo>
                    <a:pt x="63968" y="291855"/>
                  </a:lnTo>
                  <a:lnTo>
                    <a:pt x="50018" y="239186"/>
                  </a:lnTo>
                  <a:lnTo>
                    <a:pt x="36418" y="185166"/>
                  </a:lnTo>
                  <a:lnTo>
                    <a:pt x="18964" y="123765"/>
                  </a:lnTo>
                  <a:lnTo>
                    <a:pt x="2598" y="62777"/>
                  </a:lnTo>
                  <a:lnTo>
                    <a:pt x="0" y="36696"/>
                  </a:lnTo>
                  <a:lnTo>
                    <a:pt x="5084" y="15746"/>
                  </a:lnTo>
                  <a:lnTo>
                    <a:pt x="9715" y="6883"/>
                  </a:lnTo>
                  <a:lnTo>
                    <a:pt x="16312" y="2145"/>
                  </a:lnTo>
                  <a:lnTo>
                    <a:pt x="24220" y="156"/>
                  </a:lnTo>
                  <a:lnTo>
                    <a:pt x="33001" y="0"/>
                  </a:lnTo>
                  <a:lnTo>
                    <a:pt x="48997" y="6065"/>
                  </a:lnTo>
                  <a:lnTo>
                    <a:pt x="56538" y="10958"/>
                  </a:lnTo>
                  <a:lnTo>
                    <a:pt x="68037" y="25754"/>
                  </a:lnTo>
                  <a:lnTo>
                    <a:pt x="72741" y="34612"/>
                  </a:lnTo>
                  <a:lnTo>
                    <a:pt x="73537" y="44028"/>
                  </a:lnTo>
                  <a:lnTo>
                    <a:pt x="68183" y="63848"/>
                  </a:lnTo>
                  <a:lnTo>
                    <a:pt x="52015" y="89148"/>
                  </a:lnTo>
                  <a:lnTo>
                    <a:pt x="39120" y="97939"/>
                  </a:lnTo>
                  <a:lnTo>
                    <a:pt x="18978" y="104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11067" y="22109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8931"/>
                  </a:lnTo>
                  <a:lnTo>
                    <a:pt x="16788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00538" y="9475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63751" y="63838"/>
              <a:ext cx="242157" cy="316043"/>
            </a:xfrm>
            <a:custGeom>
              <a:avLst/>
              <a:gdLst/>
              <a:ahLst/>
              <a:cxnLst/>
              <a:rect l="0" t="0" r="0" b="0"/>
              <a:pathLst>
                <a:path w="242157" h="316043">
                  <a:moveTo>
                    <a:pt x="0" y="73032"/>
                  </a:moveTo>
                  <a:lnTo>
                    <a:pt x="11453" y="121963"/>
                  </a:lnTo>
                  <a:lnTo>
                    <a:pt x="24451" y="169808"/>
                  </a:lnTo>
                  <a:lnTo>
                    <a:pt x="44214" y="232788"/>
                  </a:lnTo>
                  <a:lnTo>
                    <a:pt x="66619" y="289119"/>
                  </a:lnTo>
                  <a:lnTo>
                    <a:pt x="76151" y="316042"/>
                  </a:lnTo>
                  <a:lnTo>
                    <a:pt x="70500" y="306988"/>
                  </a:lnTo>
                  <a:lnTo>
                    <a:pt x="52683" y="250012"/>
                  </a:lnTo>
                  <a:lnTo>
                    <a:pt x="35100" y="187628"/>
                  </a:lnTo>
                  <a:lnTo>
                    <a:pt x="21058" y="127167"/>
                  </a:lnTo>
                  <a:lnTo>
                    <a:pt x="7019" y="69817"/>
                  </a:lnTo>
                  <a:lnTo>
                    <a:pt x="7669" y="27496"/>
                  </a:lnTo>
                  <a:lnTo>
                    <a:pt x="12132" y="16938"/>
                  </a:lnTo>
                  <a:lnTo>
                    <a:pt x="26449" y="2088"/>
                  </a:lnTo>
                  <a:lnTo>
                    <a:pt x="35180" y="0"/>
                  </a:lnTo>
                  <a:lnTo>
                    <a:pt x="54240" y="3918"/>
                  </a:lnTo>
                  <a:lnTo>
                    <a:pt x="71290" y="19698"/>
                  </a:lnTo>
                  <a:lnTo>
                    <a:pt x="90923" y="54890"/>
                  </a:lnTo>
                  <a:lnTo>
                    <a:pt x="97732" y="81346"/>
                  </a:lnTo>
                  <a:lnTo>
                    <a:pt x="96859" y="108703"/>
                  </a:lnTo>
                  <a:lnTo>
                    <a:pt x="89452" y="130220"/>
                  </a:lnTo>
                  <a:lnTo>
                    <a:pt x="84201" y="139233"/>
                  </a:lnTo>
                  <a:lnTo>
                    <a:pt x="83041" y="147582"/>
                  </a:lnTo>
                  <a:lnTo>
                    <a:pt x="87990" y="163097"/>
                  </a:lnTo>
                  <a:lnTo>
                    <a:pt x="130277" y="220578"/>
                  </a:lnTo>
                  <a:lnTo>
                    <a:pt x="165003" y="258593"/>
                  </a:lnTo>
                  <a:lnTo>
                    <a:pt x="185248" y="266637"/>
                  </a:lnTo>
                  <a:lnTo>
                    <a:pt x="207505" y="269043"/>
                  </a:lnTo>
                  <a:lnTo>
                    <a:pt x="242156" y="262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26963" y="242155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7958" y="53875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05906" y="9475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32248" y="157927"/>
              <a:ext cx="115815" cy="167855"/>
            </a:xfrm>
            <a:custGeom>
              <a:avLst/>
              <a:gdLst/>
              <a:ahLst/>
              <a:cxnLst/>
              <a:rect l="0" t="0" r="0" b="0"/>
              <a:pathLst>
                <a:path w="115815" h="167855">
                  <a:moveTo>
                    <a:pt x="0" y="42114"/>
                  </a:moveTo>
                  <a:lnTo>
                    <a:pt x="20244" y="86077"/>
                  </a:lnTo>
                  <a:lnTo>
                    <a:pt x="59899" y="147561"/>
                  </a:lnTo>
                  <a:lnTo>
                    <a:pt x="76925" y="162289"/>
                  </a:lnTo>
                  <a:lnTo>
                    <a:pt x="86378" y="167854"/>
                  </a:lnTo>
                  <a:lnTo>
                    <a:pt x="92680" y="165715"/>
                  </a:lnTo>
                  <a:lnTo>
                    <a:pt x="96882" y="158440"/>
                  </a:lnTo>
                  <a:lnTo>
                    <a:pt x="104179" y="96947"/>
                  </a:lnTo>
                  <a:lnTo>
                    <a:pt x="110729" y="3349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14378" y="161157"/>
              <a:ext cx="144255" cy="168955"/>
            </a:xfrm>
            <a:custGeom>
              <a:avLst/>
              <a:gdLst/>
              <a:ahLst/>
              <a:cxnLst/>
              <a:rect l="0" t="0" r="0" b="0"/>
              <a:pathLst>
                <a:path w="144255" h="168955">
                  <a:moveTo>
                    <a:pt x="17912" y="80998"/>
                  </a:moveTo>
                  <a:lnTo>
                    <a:pt x="29090" y="92176"/>
                  </a:lnTo>
                  <a:lnTo>
                    <a:pt x="35892" y="94299"/>
                  </a:lnTo>
                  <a:lnTo>
                    <a:pt x="52809" y="93539"/>
                  </a:lnTo>
                  <a:lnTo>
                    <a:pt x="82064" y="80944"/>
                  </a:lnTo>
                  <a:lnTo>
                    <a:pt x="96337" y="65766"/>
                  </a:lnTo>
                  <a:lnTo>
                    <a:pt x="101781" y="56805"/>
                  </a:lnTo>
                  <a:lnTo>
                    <a:pt x="104710" y="37490"/>
                  </a:lnTo>
                  <a:lnTo>
                    <a:pt x="103853" y="27426"/>
                  </a:lnTo>
                  <a:lnTo>
                    <a:pt x="99773" y="19547"/>
                  </a:lnTo>
                  <a:lnTo>
                    <a:pt x="85880" y="7673"/>
                  </a:lnTo>
                  <a:lnTo>
                    <a:pt x="52738" y="0"/>
                  </a:lnTo>
                  <a:lnTo>
                    <a:pt x="33000" y="4445"/>
                  </a:lnTo>
                  <a:lnTo>
                    <a:pt x="24461" y="8906"/>
                  </a:lnTo>
                  <a:lnTo>
                    <a:pt x="11854" y="23221"/>
                  </a:lnTo>
                  <a:lnTo>
                    <a:pt x="3521" y="42451"/>
                  </a:lnTo>
                  <a:lnTo>
                    <a:pt x="0" y="78415"/>
                  </a:lnTo>
                  <a:lnTo>
                    <a:pt x="7015" y="111818"/>
                  </a:lnTo>
                  <a:lnTo>
                    <a:pt x="17359" y="133300"/>
                  </a:lnTo>
                  <a:lnTo>
                    <a:pt x="32873" y="148307"/>
                  </a:lnTo>
                  <a:lnTo>
                    <a:pt x="71430" y="167473"/>
                  </a:lnTo>
                  <a:lnTo>
                    <a:pt x="95120" y="168954"/>
                  </a:lnTo>
                  <a:lnTo>
                    <a:pt x="144254" y="165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11274" y="115813"/>
              <a:ext cx="168457" cy="206921"/>
            </a:xfrm>
            <a:custGeom>
              <a:avLst/>
              <a:gdLst/>
              <a:ahLst/>
              <a:cxnLst/>
              <a:rect l="0" t="0" r="0" b="0"/>
              <a:pathLst>
                <a:path w="168457" h="206921">
                  <a:moveTo>
                    <a:pt x="0" y="126342"/>
                  </a:moveTo>
                  <a:lnTo>
                    <a:pt x="19128" y="188600"/>
                  </a:lnTo>
                  <a:lnTo>
                    <a:pt x="30338" y="205095"/>
                  </a:lnTo>
                  <a:lnTo>
                    <a:pt x="33094" y="206920"/>
                  </a:lnTo>
                  <a:lnTo>
                    <a:pt x="33761" y="204627"/>
                  </a:lnTo>
                  <a:lnTo>
                    <a:pt x="17059" y="146435"/>
                  </a:lnTo>
                  <a:lnTo>
                    <a:pt x="3055" y="91510"/>
                  </a:lnTo>
                  <a:lnTo>
                    <a:pt x="2037" y="78554"/>
                  </a:lnTo>
                  <a:lnTo>
                    <a:pt x="7145" y="57920"/>
                  </a:lnTo>
                  <a:lnTo>
                    <a:pt x="11782" y="49142"/>
                  </a:lnTo>
                  <a:lnTo>
                    <a:pt x="26293" y="36269"/>
                  </a:lnTo>
                  <a:lnTo>
                    <a:pt x="81625" y="14655"/>
                  </a:lnTo>
                  <a:lnTo>
                    <a:pt x="128948" y="324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6624756" y="5131290"/>
            <a:ext cx="190550" cy="281936"/>
          </a:xfrm>
          <a:custGeom>
            <a:avLst/>
            <a:gdLst/>
            <a:ahLst/>
            <a:cxnLst/>
            <a:rect l="0" t="0" r="0" b="0"/>
            <a:pathLst>
              <a:path w="190550" h="281936">
                <a:moveTo>
                  <a:pt x="29254" y="101373"/>
                </a:moveTo>
                <a:lnTo>
                  <a:pt x="13613" y="119354"/>
                </a:lnTo>
                <a:lnTo>
                  <a:pt x="5535" y="136271"/>
                </a:lnTo>
                <a:lnTo>
                  <a:pt x="0" y="171115"/>
                </a:lnTo>
                <a:lnTo>
                  <a:pt x="2732" y="180622"/>
                </a:lnTo>
                <a:lnTo>
                  <a:pt x="8063" y="188131"/>
                </a:lnTo>
                <a:lnTo>
                  <a:pt x="15127" y="194307"/>
                </a:lnTo>
                <a:lnTo>
                  <a:pt x="22976" y="213647"/>
                </a:lnTo>
                <a:lnTo>
                  <a:pt x="33603" y="258601"/>
                </a:lnTo>
                <a:lnTo>
                  <a:pt x="40342" y="265853"/>
                </a:lnTo>
                <a:lnTo>
                  <a:pt x="60308" y="273911"/>
                </a:lnTo>
                <a:lnTo>
                  <a:pt x="68674" y="272551"/>
                </a:lnTo>
                <a:lnTo>
                  <a:pt x="75421" y="268134"/>
                </a:lnTo>
                <a:lnTo>
                  <a:pt x="82529" y="259717"/>
                </a:lnTo>
                <a:lnTo>
                  <a:pt x="77888" y="263775"/>
                </a:lnTo>
                <a:lnTo>
                  <a:pt x="79224" y="268133"/>
                </a:lnTo>
                <a:lnTo>
                  <a:pt x="90068" y="279214"/>
                </a:lnTo>
                <a:lnTo>
                  <a:pt x="97873" y="281935"/>
                </a:lnTo>
                <a:lnTo>
                  <a:pt x="115903" y="281838"/>
                </a:lnTo>
                <a:lnTo>
                  <a:pt x="123285" y="277835"/>
                </a:lnTo>
                <a:lnTo>
                  <a:pt x="149777" y="252433"/>
                </a:lnTo>
                <a:lnTo>
                  <a:pt x="158736" y="247703"/>
                </a:lnTo>
                <a:lnTo>
                  <a:pt x="164708" y="239870"/>
                </a:lnTo>
                <a:lnTo>
                  <a:pt x="180669" y="186046"/>
                </a:lnTo>
                <a:lnTo>
                  <a:pt x="184229" y="124684"/>
                </a:lnTo>
                <a:lnTo>
                  <a:pt x="190549" y="102375"/>
                </a:lnTo>
                <a:lnTo>
                  <a:pt x="187530" y="70084"/>
                </a:lnTo>
                <a:lnTo>
                  <a:pt x="182267" y="48862"/>
                </a:lnTo>
                <a:lnTo>
                  <a:pt x="176886" y="40629"/>
                </a:lnTo>
                <a:lnTo>
                  <a:pt x="138773" y="9290"/>
                </a:lnTo>
                <a:lnTo>
                  <a:pt x="118093" y="1955"/>
                </a:lnTo>
                <a:lnTo>
                  <a:pt x="106028" y="0"/>
                </a:lnTo>
                <a:lnTo>
                  <a:pt x="86383" y="4066"/>
                </a:lnTo>
                <a:lnTo>
                  <a:pt x="77868" y="8425"/>
                </a:lnTo>
                <a:lnTo>
                  <a:pt x="65288" y="22628"/>
                </a:lnTo>
                <a:lnTo>
                  <a:pt x="60296" y="31329"/>
                </a:lnTo>
                <a:lnTo>
                  <a:pt x="58137" y="33620"/>
                </a:lnTo>
                <a:lnTo>
                  <a:pt x="57868" y="31638"/>
                </a:lnTo>
                <a:lnTo>
                  <a:pt x="58859" y="26807"/>
                </a:lnTo>
                <a:lnTo>
                  <a:pt x="56009" y="24756"/>
                </a:lnTo>
                <a:lnTo>
                  <a:pt x="43485" y="25597"/>
                </a:lnTo>
                <a:lnTo>
                  <a:pt x="29340" y="36109"/>
                </a:lnTo>
                <a:lnTo>
                  <a:pt x="16424" y="52480"/>
                </a:lnTo>
                <a:lnTo>
                  <a:pt x="6784" y="71454"/>
                </a:lnTo>
                <a:lnTo>
                  <a:pt x="6085" y="80257"/>
                </a:lnTo>
                <a:lnTo>
                  <a:pt x="11601" y="103825"/>
                </a:lnTo>
                <a:lnTo>
                  <a:pt x="5420" y="118450"/>
                </a:lnTo>
                <a:lnTo>
                  <a:pt x="5176" y="125626"/>
                </a:lnTo>
                <a:lnTo>
                  <a:pt x="11144" y="139838"/>
                </a:lnTo>
                <a:lnTo>
                  <a:pt x="17181" y="143394"/>
                </a:lnTo>
                <a:lnTo>
                  <a:pt x="33246" y="144225"/>
                </a:lnTo>
                <a:lnTo>
                  <a:pt x="36595" y="146319"/>
                </a:lnTo>
                <a:lnTo>
                  <a:pt x="36488" y="150054"/>
                </a:lnTo>
                <a:lnTo>
                  <a:pt x="34077" y="154884"/>
                </a:lnTo>
                <a:lnTo>
                  <a:pt x="34518" y="169609"/>
                </a:lnTo>
                <a:lnTo>
                  <a:pt x="36273" y="178449"/>
                </a:lnTo>
                <a:lnTo>
                  <a:pt x="40951" y="185512"/>
                </a:lnTo>
                <a:lnTo>
                  <a:pt x="55510" y="196480"/>
                </a:lnTo>
                <a:lnTo>
                  <a:pt x="63136" y="197533"/>
                </a:lnTo>
                <a:lnTo>
                  <a:pt x="77848" y="192464"/>
                </a:lnTo>
                <a:lnTo>
                  <a:pt x="79197" y="191346"/>
                </a:lnTo>
                <a:lnTo>
                  <a:pt x="71338" y="193224"/>
                </a:lnTo>
                <a:lnTo>
                  <a:pt x="69009" y="197702"/>
                </a:lnTo>
                <a:lnTo>
                  <a:pt x="69540" y="212036"/>
                </a:lnTo>
                <a:lnTo>
                  <a:pt x="74828" y="217262"/>
                </a:lnTo>
                <a:lnTo>
                  <a:pt x="93183" y="223069"/>
                </a:lnTo>
                <a:lnTo>
                  <a:pt x="102289" y="222278"/>
                </a:lnTo>
                <a:lnTo>
                  <a:pt x="118646" y="215160"/>
                </a:lnTo>
                <a:lnTo>
                  <a:pt x="120434" y="213496"/>
                </a:lnTo>
                <a:lnTo>
                  <a:pt x="113063" y="214766"/>
                </a:lnTo>
                <a:lnTo>
                  <a:pt x="108523" y="219083"/>
                </a:lnTo>
                <a:lnTo>
                  <a:pt x="100360" y="233237"/>
                </a:lnTo>
                <a:lnTo>
                  <a:pt x="101224" y="237245"/>
                </a:lnTo>
                <a:lnTo>
                  <a:pt x="105310" y="238748"/>
                </a:lnTo>
                <a:lnTo>
                  <a:pt x="111544" y="238580"/>
                </a:lnTo>
                <a:lnTo>
                  <a:pt x="97960" y="238343"/>
                </a:lnTo>
                <a:lnTo>
                  <a:pt x="66872" y="244329"/>
                </a:lnTo>
                <a:lnTo>
                  <a:pt x="95992" y="228097"/>
                </a:lnTo>
                <a:lnTo>
                  <a:pt x="97143" y="224460"/>
                </a:lnTo>
                <a:lnTo>
                  <a:pt x="93230" y="222036"/>
                </a:lnTo>
                <a:lnTo>
                  <a:pt x="85943" y="220419"/>
                </a:lnTo>
                <a:lnTo>
                  <a:pt x="82255" y="222851"/>
                </a:lnTo>
                <a:lnTo>
                  <a:pt x="80965" y="227982"/>
                </a:lnTo>
                <a:lnTo>
                  <a:pt x="81276" y="234912"/>
                </a:lnTo>
                <a:lnTo>
                  <a:pt x="86163" y="238362"/>
                </a:lnTo>
                <a:lnTo>
                  <a:pt x="104069" y="239076"/>
                </a:lnTo>
                <a:lnTo>
                  <a:pt x="108377" y="236459"/>
                </a:lnTo>
                <a:lnTo>
                  <a:pt x="108908" y="232374"/>
                </a:lnTo>
                <a:lnTo>
                  <a:pt x="106924" y="227311"/>
                </a:lnTo>
                <a:lnTo>
                  <a:pt x="102091" y="225107"/>
                </a:lnTo>
                <a:lnTo>
                  <a:pt x="87362" y="225776"/>
                </a:lnTo>
                <a:lnTo>
                  <a:pt x="72238" y="233092"/>
                </a:lnTo>
                <a:lnTo>
                  <a:pt x="64929" y="238319"/>
                </a:lnTo>
                <a:lnTo>
                  <a:pt x="63565" y="242973"/>
                </a:lnTo>
                <a:lnTo>
                  <a:pt x="66167" y="247246"/>
                </a:lnTo>
                <a:lnTo>
                  <a:pt x="71410" y="251264"/>
                </a:lnTo>
                <a:lnTo>
                  <a:pt x="77245" y="251603"/>
                </a:lnTo>
                <a:lnTo>
                  <a:pt x="89969" y="245741"/>
                </a:lnTo>
                <a:lnTo>
                  <a:pt x="110285" y="229286"/>
                </a:lnTo>
                <a:lnTo>
                  <a:pt x="117910" y="210086"/>
                </a:lnTo>
                <a:lnTo>
                  <a:pt x="119943" y="198415"/>
                </a:lnTo>
                <a:lnTo>
                  <a:pt x="117790" y="189464"/>
                </a:lnTo>
                <a:lnTo>
                  <a:pt x="112845" y="182327"/>
                </a:lnTo>
                <a:lnTo>
                  <a:pt x="106038" y="176399"/>
                </a:lnTo>
                <a:lnTo>
                  <a:pt x="105009" y="171278"/>
                </a:lnTo>
                <a:lnTo>
                  <a:pt x="107834" y="166693"/>
                </a:lnTo>
                <a:lnTo>
                  <a:pt x="131994" y="145341"/>
                </a:lnTo>
                <a:lnTo>
                  <a:pt x="134012" y="138874"/>
                </a:lnTo>
                <a:lnTo>
                  <a:pt x="133018" y="132223"/>
                </a:lnTo>
                <a:lnTo>
                  <a:pt x="130016" y="125449"/>
                </a:lnTo>
                <a:lnTo>
                  <a:pt x="125674" y="123273"/>
                </a:lnTo>
                <a:lnTo>
                  <a:pt x="120441" y="124162"/>
                </a:lnTo>
                <a:lnTo>
                  <a:pt x="114612" y="127094"/>
                </a:lnTo>
                <a:lnTo>
                  <a:pt x="113066" y="131388"/>
                </a:lnTo>
                <a:lnTo>
                  <a:pt x="114375" y="136591"/>
                </a:lnTo>
                <a:lnTo>
                  <a:pt x="117586" y="142399"/>
                </a:lnTo>
                <a:lnTo>
                  <a:pt x="122067" y="143932"/>
                </a:lnTo>
                <a:lnTo>
                  <a:pt x="127394" y="142614"/>
                </a:lnTo>
                <a:lnTo>
                  <a:pt x="133285" y="139395"/>
                </a:lnTo>
                <a:lnTo>
                  <a:pt x="136043" y="133740"/>
                </a:lnTo>
                <a:lnTo>
                  <a:pt x="135987" y="118098"/>
                </a:lnTo>
                <a:lnTo>
                  <a:pt x="131995" y="113693"/>
                </a:lnTo>
                <a:lnTo>
                  <a:pt x="125824" y="111926"/>
                </a:lnTo>
                <a:lnTo>
                  <a:pt x="118201" y="111918"/>
                </a:lnTo>
                <a:lnTo>
                  <a:pt x="111949" y="115422"/>
                </a:lnTo>
                <a:lnTo>
                  <a:pt x="101883" y="128674"/>
                </a:lnTo>
                <a:lnTo>
                  <a:pt x="102239" y="132442"/>
                </a:lnTo>
                <a:lnTo>
                  <a:pt x="105987" y="133784"/>
                </a:lnTo>
                <a:lnTo>
                  <a:pt x="111995" y="133509"/>
                </a:lnTo>
                <a:lnTo>
                  <a:pt x="124910" y="123845"/>
                </a:lnTo>
                <a:lnTo>
                  <a:pt x="131629" y="116354"/>
                </a:lnTo>
                <a:lnTo>
                  <a:pt x="134939" y="107851"/>
                </a:lnTo>
                <a:lnTo>
                  <a:pt x="135497" y="89044"/>
                </a:lnTo>
                <a:lnTo>
                  <a:pt x="131668" y="83795"/>
                </a:lnTo>
                <a:lnTo>
                  <a:pt x="125607" y="81466"/>
                </a:lnTo>
                <a:lnTo>
                  <a:pt x="118056" y="81082"/>
                </a:lnTo>
                <a:lnTo>
                  <a:pt x="116531" y="79657"/>
                </a:lnTo>
                <a:lnTo>
                  <a:pt x="119025" y="77537"/>
                </a:lnTo>
                <a:lnTo>
                  <a:pt x="136181" y="65845"/>
                </a:lnTo>
                <a:lnTo>
                  <a:pt x="142653" y="60140"/>
                </a:lnTo>
                <a:lnTo>
                  <a:pt x="144628" y="53997"/>
                </a:lnTo>
                <a:lnTo>
                  <a:pt x="143605" y="47562"/>
                </a:lnTo>
                <a:lnTo>
                  <a:pt x="140583" y="40933"/>
                </a:lnTo>
                <a:lnTo>
                  <a:pt x="135059" y="37682"/>
                </a:lnTo>
                <a:lnTo>
                  <a:pt x="119563" y="37191"/>
                </a:lnTo>
                <a:lnTo>
                  <a:pt x="117536" y="38698"/>
                </a:lnTo>
                <a:lnTo>
                  <a:pt x="119695" y="40872"/>
                </a:lnTo>
                <a:lnTo>
                  <a:pt x="124643" y="43492"/>
                </a:lnTo>
                <a:lnTo>
                  <a:pt x="126772" y="41729"/>
                </a:lnTo>
                <a:lnTo>
                  <a:pt x="126018" y="30411"/>
                </a:lnTo>
                <a:lnTo>
                  <a:pt x="121839" y="27159"/>
                </a:lnTo>
                <a:lnTo>
                  <a:pt x="107838" y="26665"/>
                </a:lnTo>
                <a:lnTo>
                  <a:pt x="101531" y="30510"/>
                </a:lnTo>
                <a:lnTo>
                  <a:pt x="91403" y="44142"/>
                </a:lnTo>
                <a:lnTo>
                  <a:pt x="92913" y="49181"/>
                </a:lnTo>
                <a:lnTo>
                  <a:pt x="98600" y="52540"/>
                </a:lnTo>
                <a:lnTo>
                  <a:pt x="107070" y="54780"/>
                </a:lnTo>
                <a:lnTo>
                  <a:pt x="111547" y="52763"/>
                </a:lnTo>
                <a:lnTo>
                  <a:pt x="113362" y="47909"/>
                </a:lnTo>
                <a:lnTo>
                  <a:pt x="113402" y="41164"/>
                </a:lnTo>
                <a:lnTo>
                  <a:pt x="108749" y="37837"/>
                </a:lnTo>
                <a:lnTo>
                  <a:pt x="91102" y="37260"/>
                </a:lnTo>
                <a:lnTo>
                  <a:pt x="73900" y="44023"/>
                </a:lnTo>
                <a:lnTo>
                  <a:pt x="66037" y="49101"/>
                </a:lnTo>
                <a:lnTo>
                  <a:pt x="63135" y="54827"/>
                </a:lnTo>
                <a:lnTo>
                  <a:pt x="63539" y="60983"/>
                </a:lnTo>
                <a:lnTo>
                  <a:pt x="66149" y="67427"/>
                </a:lnTo>
                <a:lnTo>
                  <a:pt x="71398" y="69384"/>
                </a:lnTo>
                <a:lnTo>
                  <a:pt x="86590" y="65319"/>
                </a:lnTo>
                <a:lnTo>
                  <a:pt x="90875" y="59789"/>
                </a:lnTo>
                <a:lnTo>
                  <a:pt x="92561" y="52593"/>
                </a:lnTo>
                <a:lnTo>
                  <a:pt x="92516" y="44287"/>
                </a:lnTo>
                <a:lnTo>
                  <a:pt x="88976" y="39919"/>
                </a:lnTo>
                <a:lnTo>
                  <a:pt x="83107" y="38177"/>
                </a:lnTo>
                <a:lnTo>
                  <a:pt x="75684" y="38185"/>
                </a:lnTo>
                <a:lnTo>
                  <a:pt x="61198" y="44434"/>
                </a:lnTo>
                <a:lnTo>
                  <a:pt x="54060" y="49375"/>
                </a:lnTo>
                <a:lnTo>
                  <a:pt x="51640" y="55010"/>
                </a:lnTo>
                <a:lnTo>
                  <a:pt x="52367" y="61105"/>
                </a:lnTo>
                <a:lnTo>
                  <a:pt x="55191" y="67509"/>
                </a:lnTo>
                <a:lnTo>
                  <a:pt x="60583" y="70608"/>
                </a:lnTo>
                <a:lnTo>
                  <a:pt x="75934" y="70932"/>
                </a:lnTo>
                <a:lnTo>
                  <a:pt x="80261" y="67041"/>
                </a:lnTo>
                <a:lnTo>
                  <a:pt x="81976" y="60938"/>
                </a:lnTo>
                <a:lnTo>
                  <a:pt x="81950" y="53359"/>
                </a:lnTo>
                <a:lnTo>
                  <a:pt x="79592" y="50646"/>
                </a:lnTo>
                <a:lnTo>
                  <a:pt x="75681" y="51178"/>
                </a:lnTo>
                <a:lnTo>
                  <a:pt x="58998" y="63104"/>
                </a:lnTo>
                <a:lnTo>
                  <a:pt x="52593" y="68841"/>
                </a:lnTo>
                <a:lnTo>
                  <a:pt x="50662" y="75006"/>
                </a:lnTo>
                <a:lnTo>
                  <a:pt x="51714" y="81455"/>
                </a:lnTo>
                <a:lnTo>
                  <a:pt x="54756" y="88094"/>
                </a:lnTo>
                <a:lnTo>
                  <a:pt x="60294" y="91351"/>
                </a:lnTo>
                <a:lnTo>
                  <a:pt x="75805" y="91849"/>
                </a:lnTo>
                <a:lnTo>
                  <a:pt x="79005" y="89175"/>
                </a:lnTo>
                <a:lnTo>
                  <a:pt x="78799" y="85052"/>
                </a:lnTo>
                <a:lnTo>
                  <a:pt x="76322" y="79964"/>
                </a:lnTo>
                <a:lnTo>
                  <a:pt x="72331" y="78911"/>
                </a:lnTo>
                <a:lnTo>
                  <a:pt x="67330" y="80549"/>
                </a:lnTo>
                <a:lnTo>
                  <a:pt x="61657" y="83981"/>
                </a:lnTo>
                <a:lnTo>
                  <a:pt x="57875" y="90948"/>
                </a:lnTo>
                <a:lnTo>
                  <a:pt x="53673" y="111167"/>
                </a:lnTo>
                <a:lnTo>
                  <a:pt x="57232" y="118431"/>
                </a:lnTo>
                <a:lnTo>
                  <a:pt x="64283" y="123274"/>
                </a:lnTo>
                <a:lnTo>
                  <a:pt x="73664" y="126502"/>
                </a:lnTo>
                <a:lnTo>
                  <a:pt x="78748" y="125144"/>
                </a:lnTo>
                <a:lnTo>
                  <a:pt x="80968" y="120730"/>
                </a:lnTo>
                <a:lnTo>
                  <a:pt x="81278" y="114278"/>
                </a:lnTo>
                <a:lnTo>
                  <a:pt x="76804" y="109976"/>
                </a:lnTo>
                <a:lnTo>
                  <a:pt x="59356" y="105196"/>
                </a:lnTo>
                <a:lnTo>
                  <a:pt x="54002" y="107432"/>
                </a:lnTo>
                <a:lnTo>
                  <a:pt x="51602" y="112431"/>
                </a:lnTo>
                <a:lnTo>
                  <a:pt x="51172" y="119274"/>
                </a:lnTo>
                <a:lnTo>
                  <a:pt x="55564" y="123835"/>
                </a:lnTo>
                <a:lnTo>
                  <a:pt x="72923" y="128904"/>
                </a:lnTo>
                <a:lnTo>
                  <a:pt x="81763" y="127916"/>
                </a:lnTo>
                <a:lnTo>
                  <a:pt x="97825" y="120578"/>
                </a:lnTo>
                <a:lnTo>
                  <a:pt x="99535" y="116516"/>
                </a:lnTo>
                <a:lnTo>
                  <a:pt x="97165" y="112639"/>
                </a:lnTo>
                <a:lnTo>
                  <a:pt x="92075" y="108883"/>
                </a:lnTo>
                <a:lnTo>
                  <a:pt x="85173" y="108720"/>
                </a:lnTo>
                <a:lnTo>
                  <a:pt x="68145" y="114776"/>
                </a:lnTo>
                <a:lnTo>
                  <a:pt x="55118" y="128387"/>
                </a:lnTo>
                <a:lnTo>
                  <a:pt x="50006" y="136930"/>
                </a:lnTo>
                <a:lnTo>
                  <a:pt x="50107" y="144965"/>
                </a:lnTo>
                <a:lnTo>
                  <a:pt x="53685" y="152661"/>
                </a:lnTo>
                <a:lnTo>
                  <a:pt x="59579" y="160131"/>
                </a:lnTo>
                <a:lnTo>
                  <a:pt x="78606" y="168432"/>
                </a:lnTo>
                <a:lnTo>
                  <a:pt x="90231" y="170645"/>
                </a:lnTo>
                <a:lnTo>
                  <a:pt x="95642" y="169781"/>
                </a:lnTo>
                <a:lnTo>
                  <a:pt x="96909" y="166866"/>
                </a:lnTo>
                <a:lnTo>
                  <a:pt x="95415" y="162582"/>
                </a:lnTo>
                <a:lnTo>
                  <a:pt x="90909" y="160897"/>
                </a:lnTo>
                <a:lnTo>
                  <a:pt x="76543" y="162143"/>
                </a:lnTo>
                <a:lnTo>
                  <a:pt x="72478" y="166453"/>
                </a:lnTo>
                <a:lnTo>
                  <a:pt x="70938" y="172836"/>
                </a:lnTo>
                <a:lnTo>
                  <a:pt x="71081" y="180600"/>
                </a:lnTo>
                <a:lnTo>
                  <a:pt x="74687" y="184607"/>
                </a:lnTo>
                <a:lnTo>
                  <a:pt x="80599" y="186108"/>
                </a:lnTo>
                <a:lnTo>
                  <a:pt x="88051" y="185939"/>
                </a:lnTo>
                <a:lnTo>
                  <a:pt x="91849" y="182317"/>
                </a:lnTo>
                <a:lnTo>
                  <a:pt x="93211" y="176393"/>
                </a:lnTo>
                <a:lnTo>
                  <a:pt x="92949" y="168933"/>
                </a:lnTo>
                <a:lnTo>
                  <a:pt x="89265" y="162791"/>
                </a:lnTo>
                <a:lnTo>
                  <a:pt x="75813" y="152846"/>
                </a:lnTo>
                <a:lnTo>
                  <a:pt x="71991" y="153236"/>
                </a:lnTo>
                <a:lnTo>
                  <a:pt x="70614" y="157005"/>
                </a:lnTo>
                <a:lnTo>
                  <a:pt x="70865" y="163027"/>
                </a:lnTo>
                <a:lnTo>
                  <a:pt x="77384" y="175958"/>
                </a:lnTo>
                <a:lnTo>
                  <a:pt x="82398" y="182682"/>
                </a:lnTo>
                <a:lnTo>
                  <a:pt x="97327" y="193272"/>
                </a:lnTo>
                <a:lnTo>
                  <a:pt x="106222" y="197734"/>
                </a:lnTo>
                <a:lnTo>
                  <a:pt x="125463" y="199572"/>
                </a:lnTo>
                <a:lnTo>
                  <a:pt x="135508" y="198424"/>
                </a:lnTo>
                <a:lnTo>
                  <a:pt x="142204" y="192980"/>
                </a:lnTo>
                <a:lnTo>
                  <a:pt x="149645" y="174453"/>
                </a:lnTo>
                <a:lnTo>
                  <a:pt x="153251" y="125600"/>
                </a:lnTo>
                <a:lnTo>
                  <a:pt x="149182" y="99973"/>
                </a:lnTo>
                <a:lnTo>
                  <a:pt x="153176" y="118376"/>
                </a:lnTo>
                <a:lnTo>
                  <a:pt x="153710" y="152294"/>
                </a:lnTo>
                <a:lnTo>
                  <a:pt x="139915" y="208846"/>
                </a:lnTo>
                <a:lnTo>
                  <a:pt x="156116" y="153014"/>
                </a:lnTo>
                <a:lnTo>
                  <a:pt x="160506" y="132513"/>
                </a:lnTo>
                <a:lnTo>
                  <a:pt x="153793" y="90756"/>
                </a:lnTo>
                <a:lnTo>
                  <a:pt x="146606" y="70918"/>
                </a:lnTo>
                <a:lnTo>
                  <a:pt x="135613" y="54302"/>
                </a:lnTo>
                <a:lnTo>
                  <a:pt x="135255" y="50105"/>
                </a:lnTo>
                <a:lnTo>
                  <a:pt x="138526" y="48477"/>
                </a:lnTo>
                <a:lnTo>
                  <a:pt x="144216" y="48562"/>
                </a:lnTo>
                <a:lnTo>
                  <a:pt x="149180" y="52128"/>
                </a:lnTo>
                <a:lnTo>
                  <a:pt x="157813" y="65448"/>
                </a:lnTo>
                <a:lnTo>
                  <a:pt x="163662" y="98267"/>
                </a:lnTo>
                <a:lnTo>
                  <a:pt x="160973" y="107491"/>
                </a:lnTo>
                <a:lnTo>
                  <a:pt x="155671" y="114811"/>
                </a:lnTo>
                <a:lnTo>
                  <a:pt x="148627" y="120860"/>
                </a:lnTo>
                <a:lnTo>
                  <a:pt x="145101" y="121383"/>
                </a:lnTo>
                <a:lnTo>
                  <a:pt x="143920" y="118223"/>
                </a:lnTo>
                <a:lnTo>
                  <a:pt x="143388" y="105352"/>
                </a:lnTo>
                <a:lnTo>
                  <a:pt x="129404" y="50495"/>
                </a:lnTo>
                <a:lnTo>
                  <a:pt x="134539" y="276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6924199" y="4854269"/>
            <a:ext cx="561563" cy="280622"/>
            <a:chOff x="6924199" y="4854269"/>
            <a:chExt cx="561563" cy="280622"/>
          </a:xfrm>
        </p:grpSpPr>
        <p:sp>
          <p:nvSpPr>
            <p:cNvPr id="128" name="Freeform 127"/>
            <p:cNvSpPr/>
            <p:nvPr/>
          </p:nvSpPr>
          <p:spPr>
            <a:xfrm>
              <a:off x="6924199" y="4937865"/>
              <a:ext cx="150952" cy="197026"/>
            </a:xfrm>
            <a:custGeom>
              <a:avLst/>
              <a:gdLst/>
              <a:ahLst/>
              <a:cxnLst/>
              <a:rect l="0" t="0" r="0" b="0"/>
              <a:pathLst>
                <a:path w="150952" h="197026">
                  <a:moveTo>
                    <a:pt x="45666" y="0"/>
                  </a:moveTo>
                  <a:lnTo>
                    <a:pt x="37333" y="37478"/>
                  </a:lnTo>
                  <a:lnTo>
                    <a:pt x="27021" y="94146"/>
                  </a:lnTo>
                  <a:lnTo>
                    <a:pt x="10427" y="147318"/>
                  </a:lnTo>
                  <a:lnTo>
                    <a:pt x="0" y="184550"/>
                  </a:lnTo>
                  <a:lnTo>
                    <a:pt x="2354" y="192054"/>
                  </a:lnTo>
                  <a:lnTo>
                    <a:pt x="8602" y="195886"/>
                  </a:lnTo>
                  <a:lnTo>
                    <a:pt x="26854" y="197025"/>
                  </a:lnTo>
                  <a:lnTo>
                    <a:pt x="56860" y="189919"/>
                  </a:lnTo>
                  <a:lnTo>
                    <a:pt x="114514" y="166155"/>
                  </a:lnTo>
                  <a:lnTo>
                    <a:pt x="150951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27751" y="4854269"/>
              <a:ext cx="558011" cy="241524"/>
            </a:xfrm>
            <a:custGeom>
              <a:avLst/>
              <a:gdLst/>
              <a:ahLst/>
              <a:cxnLst/>
              <a:rect l="0" t="0" r="0" b="0"/>
              <a:pathLst>
                <a:path w="558011" h="241524">
                  <a:moveTo>
                    <a:pt x="0" y="241523"/>
                  </a:moveTo>
                  <a:lnTo>
                    <a:pt x="54115" y="198862"/>
                  </a:lnTo>
                  <a:lnTo>
                    <a:pt x="111774" y="150244"/>
                  </a:lnTo>
                  <a:lnTo>
                    <a:pt x="168642" y="101142"/>
                  </a:lnTo>
                  <a:lnTo>
                    <a:pt x="229429" y="59029"/>
                  </a:lnTo>
                  <a:lnTo>
                    <a:pt x="283980" y="29524"/>
                  </a:lnTo>
                  <a:lnTo>
                    <a:pt x="345208" y="10170"/>
                  </a:lnTo>
                  <a:lnTo>
                    <a:pt x="381484" y="2569"/>
                  </a:lnTo>
                  <a:lnTo>
                    <a:pt x="435663" y="0"/>
                  </a:lnTo>
                  <a:lnTo>
                    <a:pt x="491426" y="663"/>
                  </a:lnTo>
                  <a:lnTo>
                    <a:pt x="538142" y="7726"/>
                  </a:lnTo>
                  <a:lnTo>
                    <a:pt x="558010" y="9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7634625" y="4537782"/>
            <a:ext cx="1406593" cy="647930"/>
            <a:chOff x="7634625" y="4537782"/>
            <a:chExt cx="1406593" cy="647930"/>
          </a:xfrm>
        </p:grpSpPr>
        <p:sp>
          <p:nvSpPr>
            <p:cNvPr id="131" name="Freeform 130"/>
            <p:cNvSpPr/>
            <p:nvPr/>
          </p:nvSpPr>
          <p:spPr>
            <a:xfrm>
              <a:off x="7634625" y="4622010"/>
              <a:ext cx="135407" cy="318196"/>
            </a:xfrm>
            <a:custGeom>
              <a:avLst/>
              <a:gdLst/>
              <a:ahLst/>
              <a:cxnLst/>
              <a:rect l="0" t="0" r="0" b="0"/>
              <a:pathLst>
                <a:path w="135407" h="318196">
                  <a:moveTo>
                    <a:pt x="19593" y="0"/>
                  </a:moveTo>
                  <a:lnTo>
                    <a:pt x="12357" y="27556"/>
                  </a:lnTo>
                  <a:lnTo>
                    <a:pt x="9714" y="83779"/>
                  </a:lnTo>
                  <a:lnTo>
                    <a:pt x="9192" y="140291"/>
                  </a:lnTo>
                  <a:lnTo>
                    <a:pt x="9089" y="196514"/>
                  </a:lnTo>
                  <a:lnTo>
                    <a:pt x="5949" y="252680"/>
                  </a:lnTo>
                  <a:lnTo>
                    <a:pt x="0" y="308835"/>
                  </a:lnTo>
                  <a:lnTo>
                    <a:pt x="3021" y="315855"/>
                  </a:lnTo>
                  <a:lnTo>
                    <a:pt x="8545" y="318195"/>
                  </a:lnTo>
                  <a:lnTo>
                    <a:pt x="62585" y="304607"/>
                  </a:lnTo>
                  <a:lnTo>
                    <a:pt x="96672" y="297704"/>
                  </a:lnTo>
                  <a:lnTo>
                    <a:pt x="13540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81949" y="4713625"/>
              <a:ext cx="177596" cy="182761"/>
            </a:xfrm>
            <a:custGeom>
              <a:avLst/>
              <a:gdLst/>
              <a:ahLst/>
              <a:cxnLst/>
              <a:rect l="0" t="0" r="0" b="0"/>
              <a:pathLst>
                <a:path w="177596" h="182761">
                  <a:moveTo>
                    <a:pt x="103896" y="66313"/>
                  </a:moveTo>
                  <a:lnTo>
                    <a:pt x="103896" y="43956"/>
                  </a:lnTo>
                  <a:lnTo>
                    <a:pt x="97656" y="26741"/>
                  </a:lnTo>
                  <a:lnTo>
                    <a:pt x="92717" y="18874"/>
                  </a:lnTo>
                  <a:lnTo>
                    <a:pt x="77871" y="7014"/>
                  </a:lnTo>
                  <a:lnTo>
                    <a:pt x="68998" y="2214"/>
                  </a:lnTo>
                  <a:lnTo>
                    <a:pt x="49781" y="0"/>
                  </a:lnTo>
                  <a:lnTo>
                    <a:pt x="39744" y="1047"/>
                  </a:lnTo>
                  <a:lnTo>
                    <a:pt x="22352" y="11569"/>
                  </a:lnTo>
                  <a:lnTo>
                    <a:pt x="14437" y="19288"/>
                  </a:lnTo>
                  <a:lnTo>
                    <a:pt x="5645" y="40344"/>
                  </a:lnTo>
                  <a:lnTo>
                    <a:pt x="0" y="91989"/>
                  </a:lnTo>
                  <a:lnTo>
                    <a:pt x="10246" y="149762"/>
                  </a:lnTo>
                  <a:lnTo>
                    <a:pt x="13386" y="160550"/>
                  </a:lnTo>
                  <a:lnTo>
                    <a:pt x="18990" y="168912"/>
                  </a:lnTo>
                  <a:lnTo>
                    <a:pt x="34574" y="181322"/>
                  </a:lnTo>
                  <a:lnTo>
                    <a:pt x="42474" y="182760"/>
                  </a:lnTo>
                  <a:lnTo>
                    <a:pt x="50079" y="181379"/>
                  </a:lnTo>
                  <a:lnTo>
                    <a:pt x="57490" y="178119"/>
                  </a:lnTo>
                  <a:lnTo>
                    <a:pt x="79097" y="156762"/>
                  </a:lnTo>
                  <a:lnTo>
                    <a:pt x="98953" y="109699"/>
                  </a:lnTo>
                  <a:lnTo>
                    <a:pt x="106768" y="82866"/>
                  </a:lnTo>
                  <a:lnTo>
                    <a:pt x="110490" y="77348"/>
                  </a:lnTo>
                  <a:lnTo>
                    <a:pt x="114141" y="77179"/>
                  </a:lnTo>
                  <a:lnTo>
                    <a:pt x="117745" y="80576"/>
                  </a:lnTo>
                  <a:lnTo>
                    <a:pt x="144563" y="125147"/>
                  </a:lnTo>
                  <a:lnTo>
                    <a:pt x="157455" y="133405"/>
                  </a:lnTo>
                  <a:lnTo>
                    <a:pt x="177595" y="140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980601" y="453778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8333" y="54145"/>
                  </a:lnTo>
                  <a:lnTo>
                    <a:pt x="10094" y="109091"/>
                  </a:lnTo>
                  <a:lnTo>
                    <a:pt x="11612" y="172241"/>
                  </a:lnTo>
                  <a:lnTo>
                    <a:pt x="18844" y="230988"/>
                  </a:lnTo>
                  <a:lnTo>
                    <a:pt x="20402" y="26731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23813" y="4622010"/>
              <a:ext cx="72603" cy="157929"/>
            </a:xfrm>
            <a:custGeom>
              <a:avLst/>
              <a:gdLst/>
              <a:ahLst/>
              <a:cxnLst/>
              <a:rect l="0" t="0" r="0" b="0"/>
              <a:pathLst>
                <a:path w="72603" h="157929">
                  <a:moveTo>
                    <a:pt x="72602" y="0"/>
                  </a:moveTo>
                  <a:lnTo>
                    <a:pt x="9268" y="63333"/>
                  </a:lnTo>
                  <a:lnTo>
                    <a:pt x="2303" y="70298"/>
                  </a:lnTo>
                  <a:lnTo>
                    <a:pt x="0" y="77281"/>
                  </a:lnTo>
                  <a:lnTo>
                    <a:pt x="804" y="84276"/>
                  </a:lnTo>
                  <a:lnTo>
                    <a:pt x="3679" y="91279"/>
                  </a:lnTo>
                  <a:lnTo>
                    <a:pt x="58626" y="144280"/>
                  </a:lnTo>
                  <a:lnTo>
                    <a:pt x="7260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28000" y="4632250"/>
              <a:ext cx="157928" cy="161090"/>
            </a:xfrm>
            <a:custGeom>
              <a:avLst/>
              <a:gdLst/>
              <a:ahLst/>
              <a:cxnLst/>
              <a:rect l="0" t="0" r="0" b="0"/>
              <a:pathLst>
                <a:path w="157928" h="161090">
                  <a:moveTo>
                    <a:pt x="0" y="84517"/>
                  </a:moveTo>
                  <a:lnTo>
                    <a:pt x="58617" y="84517"/>
                  </a:lnTo>
                  <a:lnTo>
                    <a:pt x="93407" y="78927"/>
                  </a:lnTo>
                  <a:lnTo>
                    <a:pt x="112094" y="66825"/>
                  </a:lnTo>
                  <a:lnTo>
                    <a:pt x="120353" y="58684"/>
                  </a:lnTo>
                  <a:lnTo>
                    <a:pt x="124689" y="49747"/>
                  </a:lnTo>
                  <a:lnTo>
                    <a:pt x="126387" y="30459"/>
                  </a:lnTo>
                  <a:lnTo>
                    <a:pt x="120123" y="13308"/>
                  </a:lnTo>
                  <a:lnTo>
                    <a:pt x="115177" y="5459"/>
                  </a:lnTo>
                  <a:lnTo>
                    <a:pt x="107200" y="1395"/>
                  </a:lnTo>
                  <a:lnTo>
                    <a:pt x="85859" y="0"/>
                  </a:lnTo>
                  <a:lnTo>
                    <a:pt x="53126" y="5792"/>
                  </a:lnTo>
                  <a:lnTo>
                    <a:pt x="44776" y="10977"/>
                  </a:lnTo>
                  <a:lnTo>
                    <a:pt x="32379" y="26096"/>
                  </a:lnTo>
                  <a:lnTo>
                    <a:pt x="24412" y="59928"/>
                  </a:lnTo>
                  <a:lnTo>
                    <a:pt x="27640" y="99588"/>
                  </a:lnTo>
                  <a:lnTo>
                    <a:pt x="36071" y="120850"/>
                  </a:lnTo>
                  <a:lnTo>
                    <a:pt x="41595" y="129796"/>
                  </a:lnTo>
                  <a:lnTo>
                    <a:pt x="57091" y="142855"/>
                  </a:lnTo>
                  <a:lnTo>
                    <a:pt x="95635" y="160771"/>
                  </a:lnTo>
                  <a:lnTo>
                    <a:pt x="105871" y="161089"/>
                  </a:lnTo>
                  <a:lnTo>
                    <a:pt x="157927" y="147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34520" y="4916808"/>
              <a:ext cx="185529" cy="268904"/>
            </a:xfrm>
            <a:custGeom>
              <a:avLst/>
              <a:gdLst/>
              <a:ahLst/>
              <a:cxnLst/>
              <a:rect l="0" t="0" r="0" b="0"/>
              <a:pathLst>
                <a:path w="185529" h="268904">
                  <a:moveTo>
                    <a:pt x="82951" y="31586"/>
                  </a:moveTo>
                  <a:lnTo>
                    <a:pt x="60595" y="31586"/>
                  </a:lnTo>
                  <a:lnTo>
                    <a:pt x="43379" y="37824"/>
                  </a:lnTo>
                  <a:lnTo>
                    <a:pt x="35512" y="42764"/>
                  </a:lnTo>
                  <a:lnTo>
                    <a:pt x="13263" y="72072"/>
                  </a:lnTo>
                  <a:lnTo>
                    <a:pt x="3032" y="115981"/>
                  </a:lnTo>
                  <a:lnTo>
                    <a:pt x="0" y="160447"/>
                  </a:lnTo>
                  <a:lnTo>
                    <a:pt x="5530" y="185953"/>
                  </a:lnTo>
                  <a:lnTo>
                    <a:pt x="33102" y="249252"/>
                  </a:lnTo>
                  <a:lnTo>
                    <a:pt x="39190" y="257415"/>
                  </a:lnTo>
                  <a:lnTo>
                    <a:pt x="47928" y="262857"/>
                  </a:lnTo>
                  <a:lnTo>
                    <a:pt x="70115" y="268903"/>
                  </a:lnTo>
                  <a:lnTo>
                    <a:pt x="80243" y="268176"/>
                  </a:lnTo>
                  <a:lnTo>
                    <a:pt x="106845" y="255975"/>
                  </a:lnTo>
                  <a:lnTo>
                    <a:pt x="135265" y="236372"/>
                  </a:lnTo>
                  <a:lnTo>
                    <a:pt x="157853" y="208856"/>
                  </a:lnTo>
                  <a:lnTo>
                    <a:pt x="180451" y="152112"/>
                  </a:lnTo>
                  <a:lnTo>
                    <a:pt x="185528" y="97811"/>
                  </a:lnTo>
                  <a:lnTo>
                    <a:pt x="178205" y="57187"/>
                  </a:lnTo>
                  <a:lnTo>
                    <a:pt x="167790" y="33605"/>
                  </a:lnTo>
                  <a:lnTo>
                    <a:pt x="152243" y="17665"/>
                  </a:lnTo>
                  <a:lnTo>
                    <a:pt x="143184" y="11777"/>
                  </a:lnTo>
                  <a:lnTo>
                    <a:pt x="829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75399" y="4895751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3119" y="57264"/>
                  </a:lnTo>
                  <a:lnTo>
                    <a:pt x="5214" y="100415"/>
                  </a:lnTo>
                  <a:lnTo>
                    <a:pt x="3487" y="125347"/>
                  </a:lnTo>
                  <a:lnTo>
                    <a:pt x="8791" y="182601"/>
                  </a:lnTo>
                  <a:lnTo>
                    <a:pt x="10013" y="223340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321740" y="4937865"/>
              <a:ext cx="69473" cy="168457"/>
            </a:xfrm>
            <a:custGeom>
              <a:avLst/>
              <a:gdLst/>
              <a:ahLst/>
              <a:cxnLst/>
              <a:rect l="0" t="0" r="0" b="0"/>
              <a:pathLst>
                <a:path w="69473" h="168457">
                  <a:moveTo>
                    <a:pt x="48415" y="0"/>
                  </a:moveTo>
                  <a:lnTo>
                    <a:pt x="24369" y="17981"/>
                  </a:lnTo>
                  <a:lnTo>
                    <a:pt x="10042" y="34898"/>
                  </a:lnTo>
                  <a:lnTo>
                    <a:pt x="2114" y="57234"/>
                  </a:lnTo>
                  <a:lnTo>
                    <a:pt x="0" y="69742"/>
                  </a:lnTo>
                  <a:lnTo>
                    <a:pt x="3891" y="89878"/>
                  </a:lnTo>
                  <a:lnTo>
                    <a:pt x="19235" y="114368"/>
                  </a:lnTo>
                  <a:lnTo>
                    <a:pt x="6947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409434" y="4948000"/>
              <a:ext cx="97593" cy="159050"/>
            </a:xfrm>
            <a:custGeom>
              <a:avLst/>
              <a:gdLst/>
              <a:ahLst/>
              <a:cxnLst/>
              <a:rect l="0" t="0" r="0" b="0"/>
              <a:pathLst>
                <a:path w="97593" h="159050">
                  <a:moveTo>
                    <a:pt x="2835" y="95150"/>
                  </a:moveTo>
                  <a:lnTo>
                    <a:pt x="20816" y="79509"/>
                  </a:lnTo>
                  <a:lnTo>
                    <a:pt x="61398" y="54717"/>
                  </a:lnTo>
                  <a:lnTo>
                    <a:pt x="77639" y="29357"/>
                  </a:lnTo>
                  <a:lnTo>
                    <a:pt x="78441" y="20873"/>
                  </a:lnTo>
                  <a:lnTo>
                    <a:pt x="73093" y="5206"/>
                  </a:lnTo>
                  <a:lnTo>
                    <a:pt x="66051" y="1262"/>
                  </a:lnTo>
                  <a:lnTo>
                    <a:pt x="45749" y="0"/>
                  </a:lnTo>
                  <a:lnTo>
                    <a:pt x="27368" y="6458"/>
                  </a:lnTo>
                  <a:lnTo>
                    <a:pt x="19190" y="11455"/>
                  </a:lnTo>
                  <a:lnTo>
                    <a:pt x="6985" y="29486"/>
                  </a:lnTo>
                  <a:lnTo>
                    <a:pt x="0" y="51928"/>
                  </a:lnTo>
                  <a:lnTo>
                    <a:pt x="796" y="73600"/>
                  </a:lnTo>
                  <a:lnTo>
                    <a:pt x="22352" y="126671"/>
                  </a:lnTo>
                  <a:lnTo>
                    <a:pt x="26375" y="137220"/>
                  </a:lnTo>
                  <a:lnTo>
                    <a:pt x="40204" y="152063"/>
                  </a:lnTo>
                  <a:lnTo>
                    <a:pt x="48804" y="157658"/>
                  </a:lnTo>
                  <a:lnTo>
                    <a:pt x="58048" y="159049"/>
                  </a:lnTo>
                  <a:lnTo>
                    <a:pt x="97592" y="147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528083" y="4946859"/>
              <a:ext cx="105286" cy="161870"/>
            </a:xfrm>
            <a:custGeom>
              <a:avLst/>
              <a:gdLst/>
              <a:ahLst/>
              <a:cxnLst/>
              <a:rect l="0" t="0" r="0" b="0"/>
              <a:pathLst>
                <a:path w="105286" h="161870">
                  <a:moveTo>
                    <a:pt x="0" y="85762"/>
                  </a:moveTo>
                  <a:lnTo>
                    <a:pt x="11178" y="74584"/>
                  </a:lnTo>
                  <a:lnTo>
                    <a:pt x="29145" y="69096"/>
                  </a:lnTo>
                  <a:lnTo>
                    <a:pt x="51557" y="64317"/>
                  </a:lnTo>
                  <a:lnTo>
                    <a:pt x="73217" y="54394"/>
                  </a:lnTo>
                  <a:lnTo>
                    <a:pt x="80396" y="46133"/>
                  </a:lnTo>
                  <a:lnTo>
                    <a:pt x="88374" y="24475"/>
                  </a:lnTo>
                  <a:lnTo>
                    <a:pt x="86992" y="15659"/>
                  </a:lnTo>
                  <a:lnTo>
                    <a:pt x="82561" y="8611"/>
                  </a:lnTo>
                  <a:lnTo>
                    <a:pt x="76098" y="2743"/>
                  </a:lnTo>
                  <a:lnTo>
                    <a:pt x="68279" y="0"/>
                  </a:lnTo>
                  <a:lnTo>
                    <a:pt x="50233" y="73"/>
                  </a:lnTo>
                  <a:lnTo>
                    <a:pt x="42848" y="4069"/>
                  </a:lnTo>
                  <a:lnTo>
                    <a:pt x="12979" y="39780"/>
                  </a:lnTo>
                  <a:lnTo>
                    <a:pt x="5768" y="60257"/>
                  </a:lnTo>
                  <a:lnTo>
                    <a:pt x="3733" y="83785"/>
                  </a:lnTo>
                  <a:lnTo>
                    <a:pt x="14991" y="138144"/>
                  </a:lnTo>
                  <a:lnTo>
                    <a:pt x="20523" y="146420"/>
                  </a:lnTo>
                  <a:lnTo>
                    <a:pt x="36027" y="158735"/>
                  </a:lnTo>
                  <a:lnTo>
                    <a:pt x="54616" y="161869"/>
                  </a:lnTo>
                  <a:lnTo>
                    <a:pt x="81693" y="157055"/>
                  </a:lnTo>
                  <a:lnTo>
                    <a:pt x="105285" y="148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651434" y="4932276"/>
              <a:ext cx="129334" cy="166600"/>
            </a:xfrm>
            <a:custGeom>
              <a:avLst/>
              <a:gdLst/>
              <a:ahLst/>
              <a:cxnLst/>
              <a:rect l="0" t="0" r="0" b="0"/>
              <a:pathLst>
                <a:path w="129334" h="166600">
                  <a:moveTo>
                    <a:pt x="87219" y="5589"/>
                  </a:moveTo>
                  <a:lnTo>
                    <a:pt x="70451" y="0"/>
                  </a:lnTo>
                  <a:lnTo>
                    <a:pt x="52861" y="3495"/>
                  </a:lnTo>
                  <a:lnTo>
                    <a:pt x="26346" y="18617"/>
                  </a:lnTo>
                  <a:lnTo>
                    <a:pt x="18560" y="24802"/>
                  </a:lnTo>
                  <a:lnTo>
                    <a:pt x="6791" y="44154"/>
                  </a:lnTo>
                  <a:lnTo>
                    <a:pt x="0" y="67183"/>
                  </a:lnTo>
                  <a:lnTo>
                    <a:pt x="2754" y="99878"/>
                  </a:lnTo>
                  <a:lnTo>
                    <a:pt x="12149" y="130623"/>
                  </a:lnTo>
                  <a:lnTo>
                    <a:pt x="23049" y="147337"/>
                  </a:lnTo>
                  <a:lnTo>
                    <a:pt x="38812" y="159445"/>
                  </a:lnTo>
                  <a:lnTo>
                    <a:pt x="47928" y="164312"/>
                  </a:lnTo>
                  <a:lnTo>
                    <a:pt x="67416" y="166599"/>
                  </a:lnTo>
                  <a:lnTo>
                    <a:pt x="87776" y="162547"/>
                  </a:lnTo>
                  <a:lnTo>
                    <a:pt x="129333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749181" y="4737823"/>
              <a:ext cx="147400" cy="315857"/>
            </a:xfrm>
            <a:custGeom>
              <a:avLst/>
              <a:gdLst/>
              <a:ahLst/>
              <a:cxnLst/>
              <a:rect l="0" t="0" r="0" b="0"/>
              <a:pathLst>
                <a:path w="147400" h="315857">
                  <a:moveTo>
                    <a:pt x="0" y="0"/>
                  </a:moveTo>
                  <a:lnTo>
                    <a:pt x="14654" y="55142"/>
                  </a:lnTo>
                  <a:lnTo>
                    <a:pt x="24749" y="103556"/>
                  </a:lnTo>
                  <a:lnTo>
                    <a:pt x="37471" y="163912"/>
                  </a:lnTo>
                  <a:lnTo>
                    <a:pt x="44317" y="217775"/>
                  </a:lnTo>
                  <a:lnTo>
                    <a:pt x="52716" y="280539"/>
                  </a:lnTo>
                  <a:lnTo>
                    <a:pt x="58384" y="307731"/>
                  </a:lnTo>
                  <a:lnTo>
                    <a:pt x="57640" y="306930"/>
                  </a:lnTo>
                  <a:lnTo>
                    <a:pt x="48041" y="274838"/>
                  </a:lnTo>
                  <a:lnTo>
                    <a:pt x="44455" y="224608"/>
                  </a:lnTo>
                  <a:lnTo>
                    <a:pt x="48223" y="201602"/>
                  </a:lnTo>
                  <a:lnTo>
                    <a:pt x="53206" y="195233"/>
                  </a:lnTo>
                  <a:lnTo>
                    <a:pt x="60037" y="192156"/>
                  </a:lnTo>
                  <a:lnTo>
                    <a:pt x="68100" y="191275"/>
                  </a:lnTo>
                  <a:lnTo>
                    <a:pt x="83300" y="196535"/>
                  </a:lnTo>
                  <a:lnTo>
                    <a:pt x="112121" y="218976"/>
                  </a:lnTo>
                  <a:lnTo>
                    <a:pt x="127718" y="244647"/>
                  </a:lnTo>
                  <a:lnTo>
                    <a:pt x="143999" y="292007"/>
                  </a:lnTo>
                  <a:lnTo>
                    <a:pt x="147399" y="315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924831" y="4885223"/>
              <a:ext cx="116387" cy="172206"/>
            </a:xfrm>
            <a:custGeom>
              <a:avLst/>
              <a:gdLst/>
              <a:ahLst/>
              <a:cxnLst/>
              <a:rect l="0" t="0" r="0" b="0"/>
              <a:pathLst>
                <a:path w="116387" h="172206">
                  <a:moveTo>
                    <a:pt x="55977" y="0"/>
                  </a:moveTo>
                  <a:lnTo>
                    <a:pt x="31930" y="9575"/>
                  </a:lnTo>
                  <a:lnTo>
                    <a:pt x="17604" y="20243"/>
                  </a:lnTo>
                  <a:lnTo>
                    <a:pt x="1973" y="44992"/>
                  </a:lnTo>
                  <a:lnTo>
                    <a:pt x="0" y="67570"/>
                  </a:lnTo>
                  <a:lnTo>
                    <a:pt x="2676" y="120192"/>
                  </a:lnTo>
                  <a:lnTo>
                    <a:pt x="14318" y="156105"/>
                  </a:lnTo>
                  <a:lnTo>
                    <a:pt x="22355" y="163731"/>
                  </a:lnTo>
                  <a:lnTo>
                    <a:pt x="43764" y="172205"/>
                  </a:lnTo>
                  <a:lnTo>
                    <a:pt x="53684" y="172125"/>
                  </a:lnTo>
                  <a:lnTo>
                    <a:pt x="70946" y="165797"/>
                  </a:lnTo>
                  <a:lnTo>
                    <a:pt x="93817" y="149080"/>
                  </a:lnTo>
                  <a:lnTo>
                    <a:pt x="109823" y="123720"/>
                  </a:lnTo>
                  <a:lnTo>
                    <a:pt x="116386" y="88390"/>
                  </a:lnTo>
                  <a:lnTo>
                    <a:pt x="112740" y="53875"/>
                  </a:lnTo>
                  <a:lnTo>
                    <a:pt x="104212" y="35253"/>
                  </a:lnTo>
                  <a:lnTo>
                    <a:pt x="92623" y="20347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9086093" y="4716767"/>
            <a:ext cx="610654" cy="381004"/>
            <a:chOff x="9086093" y="4716767"/>
            <a:chExt cx="610654" cy="381004"/>
          </a:xfrm>
        </p:grpSpPr>
        <p:sp>
          <p:nvSpPr>
            <p:cNvPr id="145" name="Freeform 144"/>
            <p:cNvSpPr/>
            <p:nvPr/>
          </p:nvSpPr>
          <p:spPr>
            <a:xfrm>
              <a:off x="9086093" y="4716767"/>
              <a:ext cx="186774" cy="381004"/>
            </a:xfrm>
            <a:custGeom>
              <a:avLst/>
              <a:gdLst/>
              <a:ahLst/>
              <a:cxnLst/>
              <a:rect l="0" t="0" r="0" b="0"/>
              <a:pathLst>
                <a:path w="186774" h="381004">
                  <a:moveTo>
                    <a:pt x="0" y="0"/>
                  </a:moveTo>
                  <a:lnTo>
                    <a:pt x="14654" y="55140"/>
                  </a:lnTo>
                  <a:lnTo>
                    <a:pt x="24750" y="103555"/>
                  </a:lnTo>
                  <a:lnTo>
                    <a:pt x="37471" y="163911"/>
                  </a:lnTo>
                  <a:lnTo>
                    <a:pt x="44317" y="220894"/>
                  </a:lnTo>
                  <a:lnTo>
                    <a:pt x="50998" y="282799"/>
                  </a:lnTo>
                  <a:lnTo>
                    <a:pt x="52318" y="332418"/>
                  </a:lnTo>
                  <a:lnTo>
                    <a:pt x="53783" y="276022"/>
                  </a:lnTo>
                  <a:lnTo>
                    <a:pt x="67293" y="221399"/>
                  </a:lnTo>
                  <a:lnTo>
                    <a:pt x="72938" y="213109"/>
                  </a:lnTo>
                  <a:lnTo>
                    <a:pt x="88569" y="200780"/>
                  </a:lnTo>
                  <a:lnTo>
                    <a:pt x="117100" y="187262"/>
                  </a:lnTo>
                  <a:lnTo>
                    <a:pt x="126029" y="186842"/>
                  </a:lnTo>
                  <a:lnTo>
                    <a:pt x="142191" y="192615"/>
                  </a:lnTo>
                  <a:lnTo>
                    <a:pt x="164443" y="214608"/>
                  </a:lnTo>
                  <a:lnTo>
                    <a:pt x="180265" y="243351"/>
                  </a:lnTo>
                  <a:lnTo>
                    <a:pt x="186773" y="279684"/>
                  </a:lnTo>
                  <a:lnTo>
                    <a:pt x="183112" y="314496"/>
                  </a:lnTo>
                  <a:lnTo>
                    <a:pt x="174579" y="333188"/>
                  </a:lnTo>
                  <a:lnTo>
                    <a:pt x="150038" y="364252"/>
                  </a:lnTo>
                  <a:lnTo>
                    <a:pt x="124005" y="380237"/>
                  </a:lnTo>
                  <a:lnTo>
                    <a:pt x="114255" y="381003"/>
                  </a:lnTo>
                  <a:lnTo>
                    <a:pt x="94064" y="375615"/>
                  </a:lnTo>
                  <a:lnTo>
                    <a:pt x="56595" y="34964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320141" y="4831782"/>
              <a:ext cx="166036" cy="206966"/>
            </a:xfrm>
            <a:custGeom>
              <a:avLst/>
              <a:gdLst/>
              <a:ahLst/>
              <a:cxnLst/>
              <a:rect l="0" t="0" r="0" b="0"/>
              <a:pathLst>
                <a:path w="166036" h="206966">
                  <a:moveTo>
                    <a:pt x="18636" y="95554"/>
                  </a:moveTo>
                  <a:lnTo>
                    <a:pt x="29815" y="106733"/>
                  </a:lnTo>
                  <a:lnTo>
                    <a:pt x="47780" y="112221"/>
                  </a:lnTo>
                  <a:lnTo>
                    <a:pt x="59123" y="113685"/>
                  </a:lnTo>
                  <a:lnTo>
                    <a:pt x="77965" y="109071"/>
                  </a:lnTo>
                  <a:lnTo>
                    <a:pt x="86264" y="104566"/>
                  </a:lnTo>
                  <a:lnTo>
                    <a:pt x="98605" y="90201"/>
                  </a:lnTo>
                  <a:lnTo>
                    <a:pt x="103534" y="81457"/>
                  </a:lnTo>
                  <a:lnTo>
                    <a:pt x="105891" y="62382"/>
                  </a:lnTo>
                  <a:lnTo>
                    <a:pt x="101869" y="42207"/>
                  </a:lnTo>
                  <a:lnTo>
                    <a:pt x="92283" y="21541"/>
                  </a:lnTo>
                  <a:lnTo>
                    <a:pt x="77105" y="6898"/>
                  </a:lnTo>
                  <a:lnTo>
                    <a:pt x="68144" y="1355"/>
                  </a:lnTo>
                  <a:lnTo>
                    <a:pt x="58660" y="0"/>
                  </a:lnTo>
                  <a:lnTo>
                    <a:pt x="38764" y="4733"/>
                  </a:lnTo>
                  <a:lnTo>
                    <a:pt x="24463" y="17754"/>
                  </a:lnTo>
                  <a:lnTo>
                    <a:pt x="5749" y="54710"/>
                  </a:lnTo>
                  <a:lnTo>
                    <a:pt x="0" y="96581"/>
                  </a:lnTo>
                  <a:lnTo>
                    <a:pt x="3885" y="134853"/>
                  </a:lnTo>
                  <a:lnTo>
                    <a:pt x="18035" y="168420"/>
                  </a:lnTo>
                  <a:lnTo>
                    <a:pt x="37045" y="195003"/>
                  </a:lnTo>
                  <a:lnTo>
                    <a:pt x="56844" y="204095"/>
                  </a:lnTo>
                  <a:lnTo>
                    <a:pt x="80072" y="206965"/>
                  </a:lnTo>
                  <a:lnTo>
                    <a:pt x="134221" y="196288"/>
                  </a:lnTo>
                  <a:lnTo>
                    <a:pt x="166035" y="179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490171" y="4857179"/>
              <a:ext cx="206576" cy="202961"/>
            </a:xfrm>
            <a:custGeom>
              <a:avLst/>
              <a:gdLst/>
              <a:ahLst/>
              <a:cxnLst/>
              <a:rect l="0" t="0" r="0" b="0"/>
              <a:pathLst>
                <a:path w="206576" h="202961">
                  <a:moveTo>
                    <a:pt x="27590" y="101743"/>
                  </a:moveTo>
                  <a:lnTo>
                    <a:pt x="70283" y="98623"/>
                  </a:lnTo>
                  <a:lnTo>
                    <a:pt x="89849" y="92168"/>
                  </a:lnTo>
                  <a:lnTo>
                    <a:pt x="128783" y="62340"/>
                  </a:lnTo>
                  <a:lnTo>
                    <a:pt x="132487" y="53247"/>
                  </a:lnTo>
                  <a:lnTo>
                    <a:pt x="133482" y="30666"/>
                  </a:lnTo>
                  <a:lnTo>
                    <a:pt x="129771" y="21603"/>
                  </a:lnTo>
                  <a:lnTo>
                    <a:pt x="116288" y="8413"/>
                  </a:lnTo>
                  <a:lnTo>
                    <a:pt x="95478" y="1772"/>
                  </a:lnTo>
                  <a:lnTo>
                    <a:pt x="83377" y="0"/>
                  </a:lnTo>
                  <a:lnTo>
                    <a:pt x="63693" y="4271"/>
                  </a:lnTo>
                  <a:lnTo>
                    <a:pt x="31992" y="26077"/>
                  </a:lnTo>
                  <a:lnTo>
                    <a:pt x="10308" y="46048"/>
                  </a:lnTo>
                  <a:lnTo>
                    <a:pt x="2361" y="66072"/>
                  </a:lnTo>
                  <a:lnTo>
                    <a:pt x="0" y="89398"/>
                  </a:lnTo>
                  <a:lnTo>
                    <a:pt x="11032" y="143618"/>
                  </a:lnTo>
                  <a:lnTo>
                    <a:pt x="26454" y="169782"/>
                  </a:lnTo>
                  <a:lnTo>
                    <a:pt x="45841" y="192353"/>
                  </a:lnTo>
                  <a:lnTo>
                    <a:pt x="65727" y="200506"/>
                  </a:lnTo>
                  <a:lnTo>
                    <a:pt x="90164" y="202960"/>
                  </a:lnTo>
                  <a:lnTo>
                    <a:pt x="152236" y="191992"/>
                  </a:lnTo>
                  <a:lnTo>
                    <a:pt x="206575" y="175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863529" y="5548518"/>
            <a:ext cx="590648" cy="410612"/>
            <a:chOff x="6863529" y="5548518"/>
            <a:chExt cx="590648" cy="410612"/>
          </a:xfrm>
        </p:grpSpPr>
        <p:sp>
          <p:nvSpPr>
            <p:cNvPr id="149" name="Freeform 148"/>
            <p:cNvSpPr/>
            <p:nvPr/>
          </p:nvSpPr>
          <p:spPr>
            <a:xfrm>
              <a:off x="6863529" y="5548518"/>
              <a:ext cx="123298" cy="244351"/>
            </a:xfrm>
            <a:custGeom>
              <a:avLst/>
              <a:gdLst/>
              <a:ahLst/>
              <a:cxnLst/>
              <a:rect l="0" t="0" r="0" b="0"/>
              <a:pathLst>
                <a:path w="123298" h="244351">
                  <a:moveTo>
                    <a:pt x="43165" y="178984"/>
                  </a:moveTo>
                  <a:lnTo>
                    <a:pt x="100730" y="234210"/>
                  </a:lnTo>
                  <a:lnTo>
                    <a:pt x="119053" y="243693"/>
                  </a:lnTo>
                  <a:lnTo>
                    <a:pt x="123002" y="244350"/>
                  </a:lnTo>
                  <a:lnTo>
                    <a:pt x="123297" y="242449"/>
                  </a:lnTo>
                  <a:lnTo>
                    <a:pt x="121153" y="238841"/>
                  </a:lnTo>
                  <a:lnTo>
                    <a:pt x="101367" y="228175"/>
                  </a:lnTo>
                  <a:lnTo>
                    <a:pt x="56158" y="207458"/>
                  </a:lnTo>
                  <a:lnTo>
                    <a:pt x="30247" y="191710"/>
                  </a:lnTo>
                  <a:lnTo>
                    <a:pt x="20515" y="187468"/>
                  </a:lnTo>
                  <a:lnTo>
                    <a:pt x="6582" y="173396"/>
                  </a:lnTo>
                  <a:lnTo>
                    <a:pt x="1229" y="164730"/>
                  </a:lnTo>
                  <a:lnTo>
                    <a:pt x="0" y="156613"/>
                  </a:lnTo>
                  <a:lnTo>
                    <a:pt x="1520" y="148862"/>
                  </a:lnTo>
                  <a:lnTo>
                    <a:pt x="25269" y="93960"/>
                  </a:lnTo>
                  <a:lnTo>
                    <a:pt x="64500" y="34635"/>
                  </a:lnTo>
                  <a:lnTo>
                    <a:pt x="79122" y="14551"/>
                  </a:lnTo>
                  <a:lnTo>
                    <a:pt x="85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906694" y="5658554"/>
              <a:ext cx="547483" cy="300576"/>
            </a:xfrm>
            <a:custGeom>
              <a:avLst/>
              <a:gdLst/>
              <a:ahLst/>
              <a:cxnLst/>
              <a:rect l="0" t="0" r="0" b="0"/>
              <a:pathLst>
                <a:path w="547483" h="300576">
                  <a:moveTo>
                    <a:pt x="0" y="16306"/>
                  </a:moveTo>
                  <a:lnTo>
                    <a:pt x="37479" y="7972"/>
                  </a:lnTo>
                  <a:lnTo>
                    <a:pt x="94146" y="0"/>
                  </a:lnTo>
                  <a:lnTo>
                    <a:pt x="147319" y="10375"/>
                  </a:lnTo>
                  <a:lnTo>
                    <a:pt x="188327" y="31945"/>
                  </a:lnTo>
                  <a:lnTo>
                    <a:pt x="248991" y="86558"/>
                  </a:lnTo>
                  <a:lnTo>
                    <a:pt x="291272" y="143270"/>
                  </a:lnTo>
                  <a:lnTo>
                    <a:pt x="340421" y="199595"/>
                  </a:lnTo>
                  <a:lnTo>
                    <a:pt x="371617" y="235135"/>
                  </a:lnTo>
                  <a:lnTo>
                    <a:pt x="421550" y="271031"/>
                  </a:lnTo>
                  <a:lnTo>
                    <a:pt x="473837" y="292900"/>
                  </a:lnTo>
                  <a:lnTo>
                    <a:pt x="494864" y="294045"/>
                  </a:lnTo>
                  <a:lnTo>
                    <a:pt x="514738" y="292993"/>
                  </a:lnTo>
                  <a:lnTo>
                    <a:pt x="547482" y="300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544977" y="5716974"/>
            <a:ext cx="1386292" cy="705410"/>
            <a:chOff x="7544977" y="5716974"/>
            <a:chExt cx="1386292" cy="705410"/>
          </a:xfrm>
        </p:grpSpPr>
        <p:sp>
          <p:nvSpPr>
            <p:cNvPr id="152" name="Freeform 151"/>
            <p:cNvSpPr/>
            <p:nvPr/>
          </p:nvSpPr>
          <p:spPr>
            <a:xfrm>
              <a:off x="7544977" y="5748559"/>
              <a:ext cx="161884" cy="430098"/>
            </a:xfrm>
            <a:custGeom>
              <a:avLst/>
              <a:gdLst/>
              <a:ahLst/>
              <a:cxnLst/>
              <a:rect l="0" t="0" r="0" b="0"/>
              <a:pathLst>
                <a:path w="161884" h="430098">
                  <a:moveTo>
                    <a:pt x="46069" y="0"/>
                  </a:moveTo>
                  <a:lnTo>
                    <a:pt x="46069" y="54145"/>
                  </a:lnTo>
                  <a:lnTo>
                    <a:pt x="46069" y="109091"/>
                  </a:lnTo>
                  <a:lnTo>
                    <a:pt x="38834" y="158940"/>
                  </a:lnTo>
                  <a:lnTo>
                    <a:pt x="35347" y="205931"/>
                  </a:lnTo>
                  <a:lnTo>
                    <a:pt x="27425" y="258068"/>
                  </a:lnTo>
                  <a:lnTo>
                    <a:pt x="18838" y="315111"/>
                  </a:lnTo>
                  <a:lnTo>
                    <a:pt x="12225" y="374374"/>
                  </a:lnTo>
                  <a:lnTo>
                    <a:pt x="0" y="420221"/>
                  </a:lnTo>
                  <a:lnTo>
                    <a:pt x="1318" y="426377"/>
                  </a:lnTo>
                  <a:lnTo>
                    <a:pt x="5707" y="429310"/>
                  </a:lnTo>
                  <a:lnTo>
                    <a:pt x="12142" y="430097"/>
                  </a:lnTo>
                  <a:lnTo>
                    <a:pt x="69128" y="414796"/>
                  </a:lnTo>
                  <a:lnTo>
                    <a:pt x="106714" y="414971"/>
                  </a:lnTo>
                  <a:lnTo>
                    <a:pt x="16188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569989" y="593807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278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601575" y="5716974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5648" y="16788"/>
                  </a:lnTo>
                  <a:lnTo>
                    <a:pt x="41596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748974" y="5990715"/>
              <a:ext cx="105286" cy="238033"/>
            </a:xfrm>
            <a:custGeom>
              <a:avLst/>
              <a:gdLst/>
              <a:ahLst/>
              <a:cxnLst/>
              <a:rect l="0" t="0" r="0" b="0"/>
              <a:pathLst>
                <a:path w="105286" h="238033">
                  <a:moveTo>
                    <a:pt x="0" y="73699"/>
                  </a:moveTo>
                  <a:lnTo>
                    <a:pt x="3120" y="116391"/>
                  </a:lnTo>
                  <a:lnTo>
                    <a:pt x="21331" y="179034"/>
                  </a:lnTo>
                  <a:lnTo>
                    <a:pt x="29368" y="198894"/>
                  </a:lnTo>
                  <a:lnTo>
                    <a:pt x="60294" y="238032"/>
                  </a:lnTo>
                  <a:lnTo>
                    <a:pt x="65932" y="237067"/>
                  </a:lnTo>
                  <a:lnTo>
                    <a:pt x="70861" y="230575"/>
                  </a:lnTo>
                  <a:lnTo>
                    <a:pt x="78287" y="208932"/>
                  </a:lnTo>
                  <a:lnTo>
                    <a:pt x="86174" y="153792"/>
                  </a:lnTo>
                  <a:lnTo>
                    <a:pt x="92213" y="104059"/>
                  </a:lnTo>
                  <a:lnTo>
                    <a:pt x="94003" y="55399"/>
                  </a:lnTo>
                  <a:lnTo>
                    <a:pt x="97653" y="2070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882571" y="6028435"/>
              <a:ext cx="119088" cy="193908"/>
            </a:xfrm>
            <a:custGeom>
              <a:avLst/>
              <a:gdLst/>
              <a:ahLst/>
              <a:cxnLst/>
              <a:rect l="0" t="0" r="0" b="0"/>
              <a:pathLst>
                <a:path w="119088" h="193908">
                  <a:moveTo>
                    <a:pt x="3274" y="78093"/>
                  </a:moveTo>
                  <a:lnTo>
                    <a:pt x="21255" y="93735"/>
                  </a:lnTo>
                  <a:lnTo>
                    <a:pt x="38171" y="101812"/>
                  </a:lnTo>
                  <a:lnTo>
                    <a:pt x="47596" y="102095"/>
                  </a:lnTo>
                  <a:lnTo>
                    <a:pt x="67426" y="96170"/>
                  </a:lnTo>
                  <a:lnTo>
                    <a:pt x="81698" y="82617"/>
                  </a:lnTo>
                  <a:lnTo>
                    <a:pt x="100393" y="45322"/>
                  </a:lnTo>
                  <a:lnTo>
                    <a:pt x="100775" y="35189"/>
                  </a:lnTo>
                  <a:lnTo>
                    <a:pt x="94961" y="14571"/>
                  </a:lnTo>
                  <a:lnTo>
                    <a:pt x="87795" y="7669"/>
                  </a:lnTo>
                  <a:lnTo>
                    <a:pt x="67355" y="0"/>
                  </a:lnTo>
                  <a:lnTo>
                    <a:pt x="57693" y="295"/>
                  </a:lnTo>
                  <a:lnTo>
                    <a:pt x="40718" y="6861"/>
                  </a:lnTo>
                  <a:lnTo>
                    <a:pt x="18007" y="29301"/>
                  </a:lnTo>
                  <a:lnTo>
                    <a:pt x="2050" y="63766"/>
                  </a:lnTo>
                  <a:lnTo>
                    <a:pt x="0" y="86933"/>
                  </a:lnTo>
                  <a:lnTo>
                    <a:pt x="8216" y="130403"/>
                  </a:lnTo>
                  <a:lnTo>
                    <a:pt x="23325" y="156633"/>
                  </a:lnTo>
                  <a:lnTo>
                    <a:pt x="48209" y="179223"/>
                  </a:lnTo>
                  <a:lnTo>
                    <a:pt x="70818" y="187381"/>
                  </a:lnTo>
                  <a:lnTo>
                    <a:pt x="119087" y="193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12786" y="5969658"/>
              <a:ext cx="94158" cy="272522"/>
            </a:xfrm>
            <a:custGeom>
              <a:avLst/>
              <a:gdLst/>
              <a:ahLst/>
              <a:cxnLst/>
              <a:rect l="0" t="0" r="0" b="0"/>
              <a:pathLst>
                <a:path w="94158" h="272522">
                  <a:moveTo>
                    <a:pt x="9929" y="136870"/>
                  </a:moveTo>
                  <a:lnTo>
                    <a:pt x="15518" y="195487"/>
                  </a:lnTo>
                  <a:lnTo>
                    <a:pt x="28141" y="255203"/>
                  </a:lnTo>
                  <a:lnTo>
                    <a:pt x="29722" y="272521"/>
                  </a:lnTo>
                  <a:lnTo>
                    <a:pt x="30424" y="264619"/>
                  </a:lnTo>
                  <a:lnTo>
                    <a:pt x="16282" y="209769"/>
                  </a:lnTo>
                  <a:lnTo>
                    <a:pt x="2432" y="154702"/>
                  </a:lnTo>
                  <a:lnTo>
                    <a:pt x="0" y="101138"/>
                  </a:lnTo>
                  <a:lnTo>
                    <a:pt x="5168" y="65062"/>
                  </a:lnTo>
                  <a:lnTo>
                    <a:pt x="17171" y="46074"/>
                  </a:lnTo>
                  <a:lnTo>
                    <a:pt x="34204" y="31005"/>
                  </a:lnTo>
                  <a:lnTo>
                    <a:pt x="941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91130" y="6053263"/>
              <a:ext cx="234572" cy="369121"/>
            </a:xfrm>
            <a:custGeom>
              <a:avLst/>
              <a:gdLst/>
              <a:ahLst/>
              <a:cxnLst/>
              <a:rect l="0" t="0" r="0" b="0"/>
              <a:pathLst>
                <a:path w="234572" h="369121">
                  <a:moveTo>
                    <a:pt x="210570" y="116436"/>
                  </a:moveTo>
                  <a:lnTo>
                    <a:pt x="226211" y="98456"/>
                  </a:lnTo>
                  <a:lnTo>
                    <a:pt x="234288" y="81539"/>
                  </a:lnTo>
                  <a:lnTo>
                    <a:pt x="234571" y="72114"/>
                  </a:lnTo>
                  <a:lnTo>
                    <a:pt x="228645" y="52284"/>
                  </a:lnTo>
                  <a:lnTo>
                    <a:pt x="205778" y="19363"/>
                  </a:lnTo>
                  <a:lnTo>
                    <a:pt x="192451" y="4662"/>
                  </a:lnTo>
                  <a:lnTo>
                    <a:pt x="184453" y="976"/>
                  </a:lnTo>
                  <a:lnTo>
                    <a:pt x="166206" y="0"/>
                  </a:lnTo>
                  <a:lnTo>
                    <a:pt x="157598" y="3717"/>
                  </a:lnTo>
                  <a:lnTo>
                    <a:pt x="141792" y="17206"/>
                  </a:lnTo>
                  <a:lnTo>
                    <a:pt x="125330" y="50120"/>
                  </a:lnTo>
                  <a:lnTo>
                    <a:pt x="118633" y="95097"/>
                  </a:lnTo>
                  <a:lnTo>
                    <a:pt x="123304" y="122160"/>
                  </a:lnTo>
                  <a:lnTo>
                    <a:pt x="145829" y="183870"/>
                  </a:lnTo>
                  <a:lnTo>
                    <a:pt x="161908" y="198270"/>
                  </a:lnTo>
                  <a:lnTo>
                    <a:pt x="169940" y="200237"/>
                  </a:lnTo>
                  <a:lnTo>
                    <a:pt x="177634" y="199210"/>
                  </a:lnTo>
                  <a:lnTo>
                    <a:pt x="185103" y="196185"/>
                  </a:lnTo>
                  <a:lnTo>
                    <a:pt x="196522" y="183466"/>
                  </a:lnTo>
                  <a:lnTo>
                    <a:pt x="220788" y="126379"/>
                  </a:lnTo>
                  <a:lnTo>
                    <a:pt x="225639" y="105648"/>
                  </a:lnTo>
                  <a:lnTo>
                    <a:pt x="224133" y="82434"/>
                  </a:lnTo>
                  <a:lnTo>
                    <a:pt x="227516" y="92355"/>
                  </a:lnTo>
                  <a:lnTo>
                    <a:pt x="231085" y="149934"/>
                  </a:lnTo>
                  <a:lnTo>
                    <a:pt x="231519" y="204552"/>
                  </a:lnTo>
                  <a:lnTo>
                    <a:pt x="230435" y="260401"/>
                  </a:lnTo>
                  <a:lnTo>
                    <a:pt x="222045" y="301292"/>
                  </a:lnTo>
                  <a:lnTo>
                    <a:pt x="211380" y="324936"/>
                  </a:lnTo>
                  <a:lnTo>
                    <a:pt x="192603" y="340904"/>
                  </a:lnTo>
                  <a:lnTo>
                    <a:pt x="167489" y="350730"/>
                  </a:lnTo>
                  <a:lnTo>
                    <a:pt x="109946" y="360159"/>
                  </a:lnTo>
                  <a:lnTo>
                    <a:pt x="52913" y="367350"/>
                  </a:lnTo>
                  <a:lnTo>
                    <a:pt x="0" y="369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286360" y="5769616"/>
              <a:ext cx="25777" cy="452727"/>
            </a:xfrm>
            <a:custGeom>
              <a:avLst/>
              <a:gdLst/>
              <a:ahLst/>
              <a:cxnLst/>
              <a:rect l="0" t="0" r="0" b="0"/>
              <a:pathLst>
                <a:path w="25777" h="452727">
                  <a:moveTo>
                    <a:pt x="10096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5285" y="156281"/>
                  </a:lnTo>
                  <a:lnTo>
                    <a:pt x="8670" y="207612"/>
                  </a:lnTo>
                  <a:lnTo>
                    <a:pt x="17050" y="262889"/>
                  </a:lnTo>
                  <a:lnTo>
                    <a:pt x="19565" y="310820"/>
                  </a:lnTo>
                  <a:lnTo>
                    <a:pt x="21480" y="362067"/>
                  </a:lnTo>
                  <a:lnTo>
                    <a:pt x="25776" y="422426"/>
                  </a:lnTo>
                  <a:lnTo>
                    <a:pt x="2062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340304" y="5958779"/>
              <a:ext cx="156194" cy="251656"/>
            </a:xfrm>
            <a:custGeom>
              <a:avLst/>
              <a:gdLst/>
              <a:ahLst/>
              <a:cxnLst/>
              <a:rect l="0" t="0" r="0" b="0"/>
              <a:pathLst>
                <a:path w="156194" h="251656">
                  <a:moveTo>
                    <a:pt x="82494" y="126692"/>
                  </a:moveTo>
                  <a:lnTo>
                    <a:pt x="90827" y="77762"/>
                  </a:lnTo>
                  <a:lnTo>
                    <a:pt x="89707" y="49963"/>
                  </a:lnTo>
                  <a:lnTo>
                    <a:pt x="81410" y="29809"/>
                  </a:lnTo>
                  <a:lnTo>
                    <a:pt x="63586" y="5309"/>
                  </a:lnTo>
                  <a:lnTo>
                    <a:pt x="55850" y="1316"/>
                  </a:lnTo>
                  <a:lnTo>
                    <a:pt x="37897" y="0"/>
                  </a:lnTo>
                  <a:lnTo>
                    <a:pt x="30535" y="4796"/>
                  </a:lnTo>
                  <a:lnTo>
                    <a:pt x="19237" y="22603"/>
                  </a:lnTo>
                  <a:lnTo>
                    <a:pt x="7050" y="82541"/>
                  </a:lnTo>
                  <a:lnTo>
                    <a:pt x="0" y="137468"/>
                  </a:lnTo>
                  <a:lnTo>
                    <a:pt x="9947" y="199038"/>
                  </a:lnTo>
                  <a:lnTo>
                    <a:pt x="22784" y="231576"/>
                  </a:lnTo>
                  <a:lnTo>
                    <a:pt x="28649" y="242238"/>
                  </a:lnTo>
                  <a:lnTo>
                    <a:pt x="36069" y="248177"/>
                  </a:lnTo>
                  <a:lnTo>
                    <a:pt x="44525" y="250966"/>
                  </a:lnTo>
                  <a:lnTo>
                    <a:pt x="53672" y="251655"/>
                  </a:lnTo>
                  <a:lnTo>
                    <a:pt x="60939" y="248606"/>
                  </a:lnTo>
                  <a:lnTo>
                    <a:pt x="72134" y="235858"/>
                  </a:lnTo>
                  <a:lnTo>
                    <a:pt x="79424" y="203361"/>
                  </a:lnTo>
                  <a:lnTo>
                    <a:pt x="81888" y="150459"/>
                  </a:lnTo>
                  <a:lnTo>
                    <a:pt x="82314" y="118267"/>
                  </a:lnTo>
                  <a:lnTo>
                    <a:pt x="85578" y="141449"/>
                  </a:lnTo>
                  <a:lnTo>
                    <a:pt x="103822" y="200763"/>
                  </a:lnTo>
                  <a:lnTo>
                    <a:pt x="111860" y="220444"/>
                  </a:lnTo>
                  <a:lnTo>
                    <a:pt x="123232" y="236990"/>
                  </a:lnTo>
                  <a:lnTo>
                    <a:pt x="129540" y="241168"/>
                  </a:lnTo>
                  <a:lnTo>
                    <a:pt x="136084" y="242784"/>
                  </a:lnTo>
                  <a:lnTo>
                    <a:pt x="156193" y="2425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499213" y="5757026"/>
              <a:ext cx="262511" cy="463513"/>
            </a:xfrm>
            <a:custGeom>
              <a:avLst/>
              <a:gdLst/>
              <a:ahLst/>
              <a:cxnLst/>
              <a:rect l="0" t="0" r="0" b="0"/>
              <a:pathLst>
                <a:path w="262511" h="463513">
                  <a:moveTo>
                    <a:pt x="92040" y="360031"/>
                  </a:moveTo>
                  <a:lnTo>
                    <a:pt x="97630" y="343263"/>
                  </a:lnTo>
                  <a:lnTo>
                    <a:pt x="95516" y="310479"/>
                  </a:lnTo>
                  <a:lnTo>
                    <a:pt x="87481" y="276718"/>
                  </a:lnTo>
                  <a:lnTo>
                    <a:pt x="81982" y="268224"/>
                  </a:lnTo>
                  <a:lnTo>
                    <a:pt x="66513" y="255667"/>
                  </a:lnTo>
                  <a:lnTo>
                    <a:pt x="58645" y="254190"/>
                  </a:lnTo>
                  <a:lnTo>
                    <a:pt x="51059" y="255545"/>
                  </a:lnTo>
                  <a:lnTo>
                    <a:pt x="36392" y="263290"/>
                  </a:lnTo>
                  <a:lnTo>
                    <a:pt x="22074" y="274531"/>
                  </a:lnTo>
                  <a:lnTo>
                    <a:pt x="6449" y="299602"/>
                  </a:lnTo>
                  <a:lnTo>
                    <a:pt x="0" y="340437"/>
                  </a:lnTo>
                  <a:lnTo>
                    <a:pt x="4730" y="366530"/>
                  </a:lnTo>
                  <a:lnTo>
                    <a:pt x="14309" y="404071"/>
                  </a:lnTo>
                  <a:lnTo>
                    <a:pt x="23134" y="453088"/>
                  </a:lnTo>
                  <a:lnTo>
                    <a:pt x="28555" y="459503"/>
                  </a:lnTo>
                  <a:lnTo>
                    <a:pt x="35679" y="462611"/>
                  </a:lnTo>
                  <a:lnTo>
                    <a:pt x="43938" y="463512"/>
                  </a:lnTo>
                  <a:lnTo>
                    <a:pt x="51783" y="460604"/>
                  </a:lnTo>
                  <a:lnTo>
                    <a:pt x="66740" y="448013"/>
                  </a:lnTo>
                  <a:lnTo>
                    <a:pt x="87000" y="404100"/>
                  </a:lnTo>
                  <a:lnTo>
                    <a:pt x="102267" y="354177"/>
                  </a:lnTo>
                  <a:lnTo>
                    <a:pt x="113008" y="305654"/>
                  </a:lnTo>
                  <a:lnTo>
                    <a:pt x="120481" y="254232"/>
                  </a:lnTo>
                  <a:lnTo>
                    <a:pt x="122694" y="198831"/>
                  </a:lnTo>
                  <a:lnTo>
                    <a:pt x="123350" y="144202"/>
                  </a:lnTo>
                  <a:lnTo>
                    <a:pt x="123572" y="83821"/>
                  </a:lnTo>
                  <a:lnTo>
                    <a:pt x="115210" y="28004"/>
                  </a:lnTo>
                  <a:lnTo>
                    <a:pt x="108967" y="4233"/>
                  </a:lnTo>
                  <a:lnTo>
                    <a:pt x="105664" y="0"/>
                  </a:lnTo>
                  <a:lnTo>
                    <a:pt x="102292" y="687"/>
                  </a:lnTo>
                  <a:lnTo>
                    <a:pt x="95427" y="10809"/>
                  </a:lnTo>
                  <a:lnTo>
                    <a:pt x="88476" y="27007"/>
                  </a:lnTo>
                  <a:lnTo>
                    <a:pt x="82887" y="82812"/>
                  </a:lnTo>
                  <a:lnTo>
                    <a:pt x="83090" y="132962"/>
                  </a:lnTo>
                  <a:lnTo>
                    <a:pt x="88868" y="184867"/>
                  </a:lnTo>
                  <a:lnTo>
                    <a:pt x="92271" y="236120"/>
                  </a:lnTo>
                  <a:lnTo>
                    <a:pt x="100188" y="299073"/>
                  </a:lnTo>
                  <a:lnTo>
                    <a:pt x="107688" y="356309"/>
                  </a:lnTo>
                  <a:lnTo>
                    <a:pt x="111495" y="396103"/>
                  </a:lnTo>
                  <a:lnTo>
                    <a:pt x="114369" y="402796"/>
                  </a:lnTo>
                  <a:lnTo>
                    <a:pt x="118625" y="404919"/>
                  </a:lnTo>
                  <a:lnTo>
                    <a:pt x="123801" y="403994"/>
                  </a:lnTo>
                  <a:lnTo>
                    <a:pt x="177871" y="374742"/>
                  </a:lnTo>
                  <a:lnTo>
                    <a:pt x="215580" y="357044"/>
                  </a:lnTo>
                  <a:lnTo>
                    <a:pt x="245905" y="331365"/>
                  </a:lnTo>
                  <a:lnTo>
                    <a:pt x="261763" y="305133"/>
                  </a:lnTo>
                  <a:lnTo>
                    <a:pt x="262510" y="295356"/>
                  </a:lnTo>
                  <a:lnTo>
                    <a:pt x="257102" y="275135"/>
                  </a:lnTo>
                  <a:lnTo>
                    <a:pt x="243780" y="260688"/>
                  </a:lnTo>
                  <a:lnTo>
                    <a:pt x="235315" y="255198"/>
                  </a:lnTo>
                  <a:lnTo>
                    <a:pt x="226161" y="253877"/>
                  </a:lnTo>
                  <a:lnTo>
                    <a:pt x="206632" y="258649"/>
                  </a:lnTo>
                  <a:lnTo>
                    <a:pt x="189374" y="271688"/>
                  </a:lnTo>
                  <a:lnTo>
                    <a:pt x="175074" y="289182"/>
                  </a:lnTo>
                  <a:lnTo>
                    <a:pt x="152469" y="339349"/>
                  </a:lnTo>
                  <a:lnTo>
                    <a:pt x="151263" y="360197"/>
                  </a:lnTo>
                  <a:lnTo>
                    <a:pt x="155796" y="381162"/>
                  </a:lnTo>
                  <a:lnTo>
                    <a:pt x="165610" y="402178"/>
                  </a:lnTo>
                  <a:lnTo>
                    <a:pt x="189878" y="428151"/>
                  </a:lnTo>
                  <a:lnTo>
                    <a:pt x="199380" y="432350"/>
                  </a:lnTo>
                  <a:lnTo>
                    <a:pt x="219296" y="433896"/>
                  </a:lnTo>
                  <a:lnTo>
                    <a:pt x="233607" y="430685"/>
                  </a:lnTo>
                  <a:lnTo>
                    <a:pt x="249968" y="423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787973" y="5945828"/>
              <a:ext cx="143296" cy="273272"/>
            </a:xfrm>
            <a:custGeom>
              <a:avLst/>
              <a:gdLst/>
              <a:ahLst/>
              <a:cxnLst/>
              <a:rect l="0" t="0" r="0" b="0"/>
              <a:pathLst>
                <a:path w="143296" h="273272">
                  <a:moveTo>
                    <a:pt x="98079" y="13301"/>
                  </a:moveTo>
                  <a:lnTo>
                    <a:pt x="86900" y="2123"/>
                  </a:lnTo>
                  <a:lnTo>
                    <a:pt x="80098" y="0"/>
                  </a:lnTo>
                  <a:lnTo>
                    <a:pt x="63181" y="760"/>
                  </a:lnTo>
                  <a:lnTo>
                    <a:pt x="47083" y="8117"/>
                  </a:lnTo>
                  <a:lnTo>
                    <a:pt x="32131" y="20356"/>
                  </a:lnTo>
                  <a:lnTo>
                    <a:pt x="11728" y="46977"/>
                  </a:lnTo>
                  <a:lnTo>
                    <a:pt x="1988" y="66873"/>
                  </a:lnTo>
                  <a:lnTo>
                    <a:pt x="0" y="87414"/>
                  </a:lnTo>
                  <a:lnTo>
                    <a:pt x="4185" y="108241"/>
                  </a:lnTo>
                  <a:lnTo>
                    <a:pt x="13844" y="129196"/>
                  </a:lnTo>
                  <a:lnTo>
                    <a:pt x="29056" y="143969"/>
                  </a:lnTo>
                  <a:lnTo>
                    <a:pt x="87961" y="170684"/>
                  </a:lnTo>
                  <a:lnTo>
                    <a:pt x="107620" y="179176"/>
                  </a:lnTo>
                  <a:lnTo>
                    <a:pt x="124156" y="190748"/>
                  </a:lnTo>
                  <a:lnTo>
                    <a:pt x="136185" y="206810"/>
                  </a:lnTo>
                  <a:lnTo>
                    <a:pt x="141030" y="216007"/>
                  </a:lnTo>
                  <a:lnTo>
                    <a:pt x="143295" y="235584"/>
                  </a:lnTo>
                  <a:lnTo>
                    <a:pt x="142260" y="245718"/>
                  </a:lnTo>
                  <a:lnTo>
                    <a:pt x="138062" y="253643"/>
                  </a:lnTo>
                  <a:lnTo>
                    <a:pt x="124038" y="265569"/>
                  </a:lnTo>
                  <a:lnTo>
                    <a:pt x="90823" y="273271"/>
                  </a:lnTo>
                  <a:lnTo>
                    <a:pt x="34907" y="265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Freeform 163"/>
          <p:cNvSpPr/>
          <p:nvPr/>
        </p:nvSpPr>
        <p:spPr>
          <a:xfrm>
            <a:off x="3252085" y="4626144"/>
            <a:ext cx="391232" cy="262919"/>
          </a:xfrm>
          <a:custGeom>
            <a:avLst/>
            <a:gdLst/>
            <a:ahLst/>
            <a:cxnLst/>
            <a:rect l="0" t="0" r="0" b="0"/>
            <a:pathLst>
              <a:path w="391232" h="262919">
                <a:moveTo>
                  <a:pt x="380246" y="80094"/>
                </a:moveTo>
                <a:lnTo>
                  <a:pt x="342768" y="71761"/>
                </a:lnTo>
                <a:lnTo>
                  <a:pt x="320306" y="68202"/>
                </a:lnTo>
                <a:lnTo>
                  <a:pt x="292166" y="55383"/>
                </a:lnTo>
                <a:lnTo>
                  <a:pt x="268180" y="51564"/>
                </a:lnTo>
                <a:lnTo>
                  <a:pt x="259912" y="45866"/>
                </a:lnTo>
                <a:lnTo>
                  <a:pt x="254400" y="37388"/>
                </a:lnTo>
                <a:lnTo>
                  <a:pt x="250725" y="27057"/>
                </a:lnTo>
                <a:lnTo>
                  <a:pt x="237284" y="12458"/>
                </a:lnTo>
                <a:lnTo>
                  <a:pt x="228786" y="6927"/>
                </a:lnTo>
                <a:lnTo>
                  <a:pt x="209985" y="3902"/>
                </a:lnTo>
                <a:lnTo>
                  <a:pt x="189931" y="4117"/>
                </a:lnTo>
                <a:lnTo>
                  <a:pt x="158910" y="0"/>
                </a:lnTo>
                <a:lnTo>
                  <a:pt x="106474" y="10910"/>
                </a:lnTo>
                <a:lnTo>
                  <a:pt x="80500" y="26320"/>
                </a:lnTo>
                <a:lnTo>
                  <a:pt x="76300" y="33716"/>
                </a:lnTo>
                <a:lnTo>
                  <a:pt x="72469" y="59723"/>
                </a:lnTo>
                <a:lnTo>
                  <a:pt x="45597" y="102859"/>
                </a:lnTo>
                <a:lnTo>
                  <a:pt x="29132" y="116728"/>
                </a:lnTo>
                <a:lnTo>
                  <a:pt x="19828" y="122064"/>
                </a:lnTo>
                <a:lnTo>
                  <a:pt x="6371" y="137352"/>
                </a:lnTo>
                <a:lnTo>
                  <a:pt x="1145" y="146342"/>
                </a:lnTo>
                <a:lnTo>
                  <a:pt x="0" y="154675"/>
                </a:lnTo>
                <a:lnTo>
                  <a:pt x="4968" y="170173"/>
                </a:lnTo>
                <a:lnTo>
                  <a:pt x="18094" y="181740"/>
                </a:lnTo>
                <a:lnTo>
                  <a:pt x="36796" y="189611"/>
                </a:lnTo>
                <a:lnTo>
                  <a:pt x="60705" y="193109"/>
                </a:lnTo>
                <a:lnTo>
                  <a:pt x="66613" y="196382"/>
                </a:lnTo>
                <a:lnTo>
                  <a:pt x="68212" y="200903"/>
                </a:lnTo>
                <a:lnTo>
                  <a:pt x="66938" y="206257"/>
                </a:lnTo>
                <a:lnTo>
                  <a:pt x="71762" y="221564"/>
                </a:lnTo>
                <a:lnTo>
                  <a:pt x="76324" y="230559"/>
                </a:lnTo>
                <a:lnTo>
                  <a:pt x="84045" y="236556"/>
                </a:lnTo>
                <a:lnTo>
                  <a:pt x="141106" y="260798"/>
                </a:lnTo>
                <a:lnTo>
                  <a:pt x="160488" y="260623"/>
                </a:lnTo>
                <a:lnTo>
                  <a:pt x="191130" y="253947"/>
                </a:lnTo>
                <a:lnTo>
                  <a:pt x="200356" y="254487"/>
                </a:lnTo>
                <a:lnTo>
                  <a:pt x="226860" y="262918"/>
                </a:lnTo>
                <a:lnTo>
                  <a:pt x="273432" y="257064"/>
                </a:lnTo>
                <a:lnTo>
                  <a:pt x="284470" y="254226"/>
                </a:lnTo>
                <a:lnTo>
                  <a:pt x="292999" y="248825"/>
                </a:lnTo>
                <a:lnTo>
                  <a:pt x="321332" y="221178"/>
                </a:lnTo>
                <a:lnTo>
                  <a:pt x="360030" y="198170"/>
                </a:lnTo>
                <a:lnTo>
                  <a:pt x="365599" y="190396"/>
                </a:lnTo>
                <a:lnTo>
                  <a:pt x="368142" y="181705"/>
                </a:lnTo>
                <a:lnTo>
                  <a:pt x="368667" y="172401"/>
                </a:lnTo>
                <a:lnTo>
                  <a:pt x="372527" y="165029"/>
                </a:lnTo>
                <a:lnTo>
                  <a:pt x="386174" y="153718"/>
                </a:lnTo>
                <a:lnTo>
                  <a:pt x="390047" y="146724"/>
                </a:lnTo>
                <a:lnTo>
                  <a:pt x="391231" y="129595"/>
                </a:lnTo>
                <a:lnTo>
                  <a:pt x="385321" y="100220"/>
                </a:lnTo>
                <a:lnTo>
                  <a:pt x="378950" y="94681"/>
                </a:lnTo>
                <a:lnTo>
                  <a:pt x="370024" y="92159"/>
                </a:lnTo>
                <a:lnTo>
                  <a:pt x="359393" y="91647"/>
                </a:lnTo>
                <a:lnTo>
                  <a:pt x="341342" y="97317"/>
                </a:lnTo>
                <a:lnTo>
                  <a:pt x="333253" y="102104"/>
                </a:lnTo>
                <a:lnTo>
                  <a:pt x="331370" y="106466"/>
                </a:lnTo>
                <a:lnTo>
                  <a:pt x="333624" y="110544"/>
                </a:lnTo>
                <a:lnTo>
                  <a:pt x="338636" y="114432"/>
                </a:lnTo>
                <a:lnTo>
                  <a:pt x="344317" y="114684"/>
                </a:lnTo>
                <a:lnTo>
                  <a:pt x="356869" y="108725"/>
                </a:lnTo>
                <a:lnTo>
                  <a:pt x="356473" y="107370"/>
                </a:lnTo>
                <a:lnTo>
                  <a:pt x="325334" y="113601"/>
                </a:lnTo>
                <a:lnTo>
                  <a:pt x="315562" y="116470"/>
                </a:lnTo>
                <a:lnTo>
                  <a:pt x="312557" y="119553"/>
                </a:lnTo>
                <a:lnTo>
                  <a:pt x="314063" y="122777"/>
                </a:lnTo>
                <a:lnTo>
                  <a:pt x="318577" y="126097"/>
                </a:lnTo>
                <a:lnTo>
                  <a:pt x="332950" y="126666"/>
                </a:lnTo>
                <a:lnTo>
                  <a:pt x="341697" y="125180"/>
                </a:lnTo>
                <a:lnTo>
                  <a:pt x="345188" y="121850"/>
                </a:lnTo>
                <a:lnTo>
                  <a:pt x="345176" y="117290"/>
                </a:lnTo>
                <a:lnTo>
                  <a:pt x="342828" y="111910"/>
                </a:lnTo>
                <a:lnTo>
                  <a:pt x="336583" y="108324"/>
                </a:lnTo>
                <a:lnTo>
                  <a:pt x="317166" y="104339"/>
                </a:lnTo>
                <a:lnTo>
                  <a:pt x="312457" y="105616"/>
                </a:lnTo>
                <a:lnTo>
                  <a:pt x="311657" y="108807"/>
                </a:lnTo>
                <a:lnTo>
                  <a:pt x="313463" y="113274"/>
                </a:lnTo>
                <a:lnTo>
                  <a:pt x="324829" y="121357"/>
                </a:lnTo>
                <a:lnTo>
                  <a:pt x="332773" y="125150"/>
                </a:lnTo>
                <a:lnTo>
                  <a:pt x="335729" y="130019"/>
                </a:lnTo>
                <a:lnTo>
                  <a:pt x="335360" y="135604"/>
                </a:lnTo>
                <a:lnTo>
                  <a:pt x="332775" y="141667"/>
                </a:lnTo>
                <a:lnTo>
                  <a:pt x="326372" y="145709"/>
                </a:lnTo>
                <a:lnTo>
                  <a:pt x="304362" y="151398"/>
                </a:lnTo>
                <a:lnTo>
                  <a:pt x="314155" y="152729"/>
                </a:lnTo>
                <a:lnTo>
                  <a:pt x="319807" y="156593"/>
                </a:lnTo>
                <a:lnTo>
                  <a:pt x="329208" y="170246"/>
                </a:lnTo>
                <a:lnTo>
                  <a:pt x="329843" y="177630"/>
                </a:lnTo>
                <a:lnTo>
                  <a:pt x="324310" y="192073"/>
                </a:lnTo>
                <a:lnTo>
                  <a:pt x="310932" y="203172"/>
                </a:lnTo>
                <a:lnTo>
                  <a:pt x="302451" y="207770"/>
                </a:lnTo>
                <a:lnTo>
                  <a:pt x="283669" y="209758"/>
                </a:lnTo>
                <a:lnTo>
                  <a:pt x="273748" y="208651"/>
                </a:lnTo>
                <a:lnTo>
                  <a:pt x="268303" y="204403"/>
                </a:lnTo>
                <a:lnTo>
                  <a:pt x="265843" y="198062"/>
                </a:lnTo>
                <a:lnTo>
                  <a:pt x="265373" y="190325"/>
                </a:lnTo>
                <a:lnTo>
                  <a:pt x="269739" y="185166"/>
                </a:lnTo>
                <a:lnTo>
                  <a:pt x="287068" y="179435"/>
                </a:lnTo>
                <a:lnTo>
                  <a:pt x="291221" y="181416"/>
                </a:lnTo>
                <a:lnTo>
                  <a:pt x="291651" y="186247"/>
                </a:lnTo>
                <a:lnTo>
                  <a:pt x="289597" y="192976"/>
                </a:lnTo>
                <a:lnTo>
                  <a:pt x="283549" y="197463"/>
                </a:lnTo>
                <a:lnTo>
                  <a:pt x="264350" y="202448"/>
                </a:lnTo>
                <a:lnTo>
                  <a:pt x="213897" y="198413"/>
                </a:lnTo>
                <a:lnTo>
                  <a:pt x="180959" y="195480"/>
                </a:lnTo>
                <a:lnTo>
                  <a:pt x="180708" y="193283"/>
                </a:lnTo>
                <a:lnTo>
                  <a:pt x="184049" y="190648"/>
                </a:lnTo>
                <a:lnTo>
                  <a:pt x="211110" y="181351"/>
                </a:lnTo>
                <a:lnTo>
                  <a:pt x="248763" y="182365"/>
                </a:lnTo>
                <a:lnTo>
                  <a:pt x="253986" y="184540"/>
                </a:lnTo>
                <a:lnTo>
                  <a:pt x="253959" y="187159"/>
                </a:lnTo>
                <a:lnTo>
                  <a:pt x="250431" y="190075"/>
                </a:lnTo>
                <a:lnTo>
                  <a:pt x="211147" y="194756"/>
                </a:lnTo>
                <a:lnTo>
                  <a:pt x="161447" y="192561"/>
                </a:lnTo>
                <a:lnTo>
                  <a:pt x="128243" y="181268"/>
                </a:lnTo>
                <a:lnTo>
                  <a:pt x="112657" y="174193"/>
                </a:lnTo>
                <a:lnTo>
                  <a:pt x="111776" y="175582"/>
                </a:lnTo>
                <a:lnTo>
                  <a:pt x="113529" y="178847"/>
                </a:lnTo>
                <a:lnTo>
                  <a:pt x="160689" y="205049"/>
                </a:lnTo>
                <a:lnTo>
                  <a:pt x="196779" y="213434"/>
                </a:lnTo>
                <a:lnTo>
                  <a:pt x="235471" y="210201"/>
                </a:lnTo>
                <a:lnTo>
                  <a:pt x="234597" y="211286"/>
                </a:lnTo>
                <a:lnTo>
                  <a:pt x="230504" y="213179"/>
                </a:lnTo>
                <a:lnTo>
                  <a:pt x="177585" y="216466"/>
                </a:lnTo>
                <a:lnTo>
                  <a:pt x="129125" y="211277"/>
                </a:lnTo>
                <a:lnTo>
                  <a:pt x="102029" y="196692"/>
                </a:lnTo>
                <a:lnTo>
                  <a:pt x="100011" y="194091"/>
                </a:lnTo>
                <a:lnTo>
                  <a:pt x="102176" y="193526"/>
                </a:lnTo>
                <a:lnTo>
                  <a:pt x="158421" y="198818"/>
                </a:lnTo>
                <a:lnTo>
                  <a:pt x="211911" y="206603"/>
                </a:lnTo>
                <a:lnTo>
                  <a:pt x="211871" y="208887"/>
                </a:lnTo>
                <a:lnTo>
                  <a:pt x="208334" y="211579"/>
                </a:lnTo>
                <a:lnTo>
                  <a:pt x="181001" y="215369"/>
                </a:lnTo>
                <a:lnTo>
                  <a:pt x="127667" y="205302"/>
                </a:lnTo>
                <a:lnTo>
                  <a:pt x="64400" y="176946"/>
                </a:lnTo>
                <a:lnTo>
                  <a:pt x="53869" y="172738"/>
                </a:lnTo>
                <a:lnTo>
                  <a:pt x="48018" y="165253"/>
                </a:lnTo>
                <a:lnTo>
                  <a:pt x="44636" y="144459"/>
                </a:lnTo>
                <a:lnTo>
                  <a:pt x="49309" y="112033"/>
                </a:lnTo>
                <a:lnTo>
                  <a:pt x="63692" y="85788"/>
                </a:lnTo>
                <a:lnTo>
                  <a:pt x="82771" y="63194"/>
                </a:lnTo>
                <a:lnTo>
                  <a:pt x="108832" y="47271"/>
                </a:lnTo>
                <a:lnTo>
                  <a:pt x="144369" y="40733"/>
                </a:lnTo>
                <a:lnTo>
                  <a:pt x="182875" y="44590"/>
                </a:lnTo>
                <a:lnTo>
                  <a:pt x="181985" y="43557"/>
                </a:lnTo>
                <a:lnTo>
                  <a:pt x="177882" y="41698"/>
                </a:lnTo>
                <a:lnTo>
                  <a:pt x="149751" y="39082"/>
                </a:lnTo>
                <a:lnTo>
                  <a:pt x="144694" y="36375"/>
                </a:lnTo>
                <a:lnTo>
                  <a:pt x="143663" y="32230"/>
                </a:lnTo>
                <a:lnTo>
                  <a:pt x="145315" y="27128"/>
                </a:lnTo>
                <a:lnTo>
                  <a:pt x="152266" y="23726"/>
                </a:lnTo>
                <a:lnTo>
                  <a:pt x="179466" y="18939"/>
                </a:lnTo>
                <a:lnTo>
                  <a:pt x="177372" y="18267"/>
                </a:lnTo>
                <a:lnTo>
                  <a:pt x="171297" y="17819"/>
                </a:lnTo>
                <a:lnTo>
                  <a:pt x="170757" y="19860"/>
                </a:lnTo>
                <a:lnTo>
                  <a:pt x="179516" y="28367"/>
                </a:lnTo>
                <a:lnTo>
                  <a:pt x="233711" y="57379"/>
                </a:lnTo>
                <a:lnTo>
                  <a:pt x="236933" y="62611"/>
                </a:lnTo>
                <a:lnTo>
                  <a:pt x="235571" y="67269"/>
                </a:lnTo>
                <a:lnTo>
                  <a:pt x="231153" y="71544"/>
                </a:lnTo>
                <a:lnTo>
                  <a:pt x="213767" y="76294"/>
                </a:lnTo>
                <a:lnTo>
                  <a:pt x="164478" y="79344"/>
                </a:lnTo>
                <a:lnTo>
                  <a:pt x="160361" y="78424"/>
                </a:lnTo>
                <a:lnTo>
                  <a:pt x="162297" y="76641"/>
                </a:lnTo>
                <a:lnTo>
                  <a:pt x="178095" y="72710"/>
                </a:lnTo>
                <a:lnTo>
                  <a:pt x="229657" y="73306"/>
                </a:lnTo>
                <a:lnTo>
                  <a:pt x="241249" y="75569"/>
                </a:lnTo>
                <a:lnTo>
                  <a:pt x="244298" y="79417"/>
                </a:lnTo>
                <a:lnTo>
                  <a:pt x="241650" y="84322"/>
                </a:lnTo>
                <a:lnTo>
                  <a:pt x="235207" y="89932"/>
                </a:lnTo>
                <a:lnTo>
                  <a:pt x="212449" y="96165"/>
                </a:lnTo>
                <a:lnTo>
                  <a:pt x="150179" y="100166"/>
                </a:lnTo>
                <a:lnTo>
                  <a:pt x="105384" y="107022"/>
                </a:lnTo>
                <a:lnTo>
                  <a:pt x="105758" y="106235"/>
                </a:lnTo>
                <a:lnTo>
                  <a:pt x="109516" y="104540"/>
                </a:lnTo>
                <a:lnTo>
                  <a:pt x="161855" y="101597"/>
                </a:lnTo>
                <a:lnTo>
                  <a:pt x="220336" y="101210"/>
                </a:lnTo>
                <a:lnTo>
                  <a:pt x="156978" y="101155"/>
                </a:lnTo>
                <a:lnTo>
                  <a:pt x="139466" y="101153"/>
                </a:lnTo>
                <a:lnTo>
                  <a:pt x="190426" y="108387"/>
                </a:lnTo>
                <a:lnTo>
                  <a:pt x="252246" y="116835"/>
                </a:lnTo>
                <a:lnTo>
                  <a:pt x="256308" y="117456"/>
                </a:lnTo>
                <a:lnTo>
                  <a:pt x="255507" y="116700"/>
                </a:lnTo>
                <a:lnTo>
                  <a:pt x="223415" y="107082"/>
                </a:lnTo>
                <a:lnTo>
                  <a:pt x="172016" y="102323"/>
                </a:lnTo>
                <a:lnTo>
                  <a:pt x="119922" y="98263"/>
                </a:lnTo>
                <a:lnTo>
                  <a:pt x="108431" y="95716"/>
                </a:lnTo>
                <a:lnTo>
                  <a:pt x="104279" y="91679"/>
                </a:lnTo>
                <a:lnTo>
                  <a:pt x="105022" y="86647"/>
                </a:lnTo>
                <a:lnTo>
                  <a:pt x="109026" y="80953"/>
                </a:lnTo>
                <a:lnTo>
                  <a:pt x="125952" y="74627"/>
                </a:lnTo>
                <a:lnTo>
                  <a:pt x="137018" y="72940"/>
                </a:lnTo>
                <a:lnTo>
                  <a:pt x="139715" y="71815"/>
                </a:lnTo>
                <a:lnTo>
                  <a:pt x="130234" y="70565"/>
                </a:lnTo>
                <a:lnTo>
                  <a:pt x="129343" y="67892"/>
                </a:lnTo>
                <a:lnTo>
                  <a:pt x="137713" y="58683"/>
                </a:lnTo>
                <a:lnTo>
                  <a:pt x="137839" y="54122"/>
                </a:lnTo>
                <a:lnTo>
                  <a:pt x="134413" y="49911"/>
                </a:lnTo>
                <a:lnTo>
                  <a:pt x="128620" y="45934"/>
                </a:lnTo>
                <a:lnTo>
                  <a:pt x="122418" y="45622"/>
                </a:lnTo>
                <a:lnTo>
                  <a:pt x="109288" y="51515"/>
                </a:lnTo>
                <a:lnTo>
                  <a:pt x="81795" y="75532"/>
                </a:lnTo>
                <a:lnTo>
                  <a:pt x="67837" y="93274"/>
                </a:lnTo>
                <a:lnTo>
                  <a:pt x="65519" y="101749"/>
                </a:lnTo>
                <a:lnTo>
                  <a:pt x="66313" y="109739"/>
                </a:lnTo>
                <a:lnTo>
                  <a:pt x="69182" y="117405"/>
                </a:lnTo>
                <a:lnTo>
                  <a:pt x="75774" y="122515"/>
                </a:lnTo>
                <a:lnTo>
                  <a:pt x="95576" y="128194"/>
                </a:lnTo>
                <a:lnTo>
                  <a:pt x="100389" y="127368"/>
                </a:lnTo>
                <a:lnTo>
                  <a:pt x="101258" y="124479"/>
                </a:lnTo>
                <a:lnTo>
                  <a:pt x="99498" y="120212"/>
                </a:lnTo>
                <a:lnTo>
                  <a:pt x="94814" y="118538"/>
                </a:lnTo>
                <a:lnTo>
                  <a:pt x="80252" y="119797"/>
                </a:lnTo>
                <a:lnTo>
                  <a:pt x="78475" y="121770"/>
                </a:lnTo>
                <a:lnTo>
                  <a:pt x="80799" y="124256"/>
                </a:lnTo>
                <a:lnTo>
                  <a:pt x="109747" y="136650"/>
                </a:lnTo>
                <a:lnTo>
                  <a:pt x="113346" y="136516"/>
                </a:lnTo>
                <a:lnTo>
                  <a:pt x="113405" y="134086"/>
                </a:lnTo>
                <a:lnTo>
                  <a:pt x="111105" y="130126"/>
                </a:lnTo>
                <a:lnTo>
                  <a:pt x="104893" y="128657"/>
                </a:lnTo>
                <a:lnTo>
                  <a:pt x="85512" y="130143"/>
                </a:lnTo>
                <a:lnTo>
                  <a:pt x="80811" y="133348"/>
                </a:lnTo>
                <a:lnTo>
                  <a:pt x="80017" y="137823"/>
                </a:lnTo>
                <a:lnTo>
                  <a:pt x="81827" y="143147"/>
                </a:lnTo>
                <a:lnTo>
                  <a:pt x="93198" y="152181"/>
                </a:lnTo>
                <a:lnTo>
                  <a:pt x="111119" y="158926"/>
                </a:lnTo>
                <a:lnTo>
                  <a:pt x="174255" y="163612"/>
                </a:lnTo>
                <a:lnTo>
                  <a:pt x="227209" y="166521"/>
                </a:lnTo>
                <a:lnTo>
                  <a:pt x="246329" y="175438"/>
                </a:lnTo>
                <a:lnTo>
                  <a:pt x="248854" y="179921"/>
                </a:lnTo>
                <a:lnTo>
                  <a:pt x="247028" y="184080"/>
                </a:lnTo>
                <a:lnTo>
                  <a:pt x="235640" y="191821"/>
                </a:lnTo>
                <a:lnTo>
                  <a:pt x="218881" y="199161"/>
                </a:lnTo>
                <a:lnTo>
                  <a:pt x="199734" y="200083"/>
                </a:lnTo>
                <a:lnTo>
                  <a:pt x="189714" y="198691"/>
                </a:lnTo>
                <a:lnTo>
                  <a:pt x="185375" y="200103"/>
                </a:lnTo>
                <a:lnTo>
                  <a:pt x="184821" y="203384"/>
                </a:lnTo>
                <a:lnTo>
                  <a:pt x="186792" y="207911"/>
                </a:lnTo>
                <a:lnTo>
                  <a:pt x="192785" y="210929"/>
                </a:lnTo>
                <a:lnTo>
                  <a:pt x="211922" y="214282"/>
                </a:lnTo>
                <a:lnTo>
                  <a:pt x="232906" y="209533"/>
                </a:lnTo>
                <a:lnTo>
                  <a:pt x="243415" y="204991"/>
                </a:lnTo>
                <a:lnTo>
                  <a:pt x="249251" y="198454"/>
                </a:lnTo>
                <a:lnTo>
                  <a:pt x="251972" y="190586"/>
                </a:lnTo>
                <a:lnTo>
                  <a:pt x="252616" y="181831"/>
                </a:lnTo>
                <a:lnTo>
                  <a:pt x="248366" y="177165"/>
                </a:lnTo>
                <a:lnTo>
                  <a:pt x="240854" y="175223"/>
                </a:lnTo>
                <a:lnTo>
                  <a:pt x="211043" y="178080"/>
                </a:lnTo>
                <a:lnTo>
                  <a:pt x="200763" y="180513"/>
                </a:lnTo>
                <a:lnTo>
                  <a:pt x="197420" y="183305"/>
                </a:lnTo>
                <a:lnTo>
                  <a:pt x="198701" y="186336"/>
                </a:lnTo>
                <a:lnTo>
                  <a:pt x="203064" y="189527"/>
                </a:lnTo>
                <a:lnTo>
                  <a:pt x="231562" y="194017"/>
                </a:lnTo>
                <a:lnTo>
                  <a:pt x="235500" y="193478"/>
                </a:lnTo>
                <a:lnTo>
                  <a:pt x="234616" y="191947"/>
                </a:lnTo>
                <a:lnTo>
                  <a:pt x="230517" y="189758"/>
                </a:lnTo>
                <a:lnTo>
                  <a:pt x="230124" y="185959"/>
                </a:lnTo>
                <a:lnTo>
                  <a:pt x="235926" y="175498"/>
                </a:lnTo>
                <a:lnTo>
                  <a:pt x="252347" y="156455"/>
                </a:lnTo>
                <a:lnTo>
                  <a:pt x="252866" y="149719"/>
                </a:lnTo>
                <a:lnTo>
                  <a:pt x="249702" y="142888"/>
                </a:lnTo>
                <a:lnTo>
                  <a:pt x="244084" y="135995"/>
                </a:lnTo>
                <a:lnTo>
                  <a:pt x="236829" y="132569"/>
                </a:lnTo>
                <a:lnTo>
                  <a:pt x="219409" y="131882"/>
                </a:lnTo>
                <a:lnTo>
                  <a:pt x="184282" y="138072"/>
                </a:lnTo>
                <a:lnTo>
                  <a:pt x="178243" y="137464"/>
                </a:lnTo>
                <a:lnTo>
                  <a:pt x="176558" y="134718"/>
                </a:lnTo>
                <a:lnTo>
                  <a:pt x="177773" y="130548"/>
                </a:lnTo>
                <a:lnTo>
                  <a:pt x="188483" y="122795"/>
                </a:lnTo>
                <a:lnTo>
                  <a:pt x="241173" y="103568"/>
                </a:lnTo>
                <a:lnTo>
                  <a:pt x="263454" y="92087"/>
                </a:lnTo>
                <a:lnTo>
                  <a:pt x="266120" y="88089"/>
                </a:lnTo>
                <a:lnTo>
                  <a:pt x="263218" y="85424"/>
                </a:lnTo>
                <a:lnTo>
                  <a:pt x="256604" y="83647"/>
                </a:lnTo>
                <a:lnTo>
                  <a:pt x="230528" y="86736"/>
                </a:lnTo>
                <a:lnTo>
                  <a:pt x="191445" y="99430"/>
                </a:lnTo>
                <a:lnTo>
                  <a:pt x="175062" y="110525"/>
                </a:lnTo>
                <a:lnTo>
                  <a:pt x="174436" y="114419"/>
                </a:lnTo>
                <a:lnTo>
                  <a:pt x="178699" y="117016"/>
                </a:lnTo>
                <a:lnTo>
                  <a:pt x="219162" y="121182"/>
                </a:lnTo>
                <a:lnTo>
                  <a:pt x="252969" y="116315"/>
                </a:lnTo>
                <a:lnTo>
                  <a:pt x="259130" y="111261"/>
                </a:lnTo>
                <a:lnTo>
                  <a:pt x="262067" y="104381"/>
                </a:lnTo>
                <a:lnTo>
                  <a:pt x="262856" y="96285"/>
                </a:lnTo>
                <a:lnTo>
                  <a:pt x="266891" y="89719"/>
                </a:lnTo>
                <a:lnTo>
                  <a:pt x="280733" y="79302"/>
                </a:lnTo>
                <a:lnTo>
                  <a:pt x="288168" y="78396"/>
                </a:lnTo>
                <a:lnTo>
                  <a:pt x="302668" y="83629"/>
                </a:lnTo>
                <a:lnTo>
                  <a:pt x="306300" y="90640"/>
                </a:lnTo>
                <a:lnTo>
                  <a:pt x="307217" y="110907"/>
                </a:lnTo>
                <a:lnTo>
                  <a:pt x="300606" y="129274"/>
                </a:lnTo>
                <a:lnTo>
                  <a:pt x="295567" y="137447"/>
                </a:lnTo>
                <a:lnTo>
                  <a:pt x="291038" y="139386"/>
                </a:lnTo>
                <a:lnTo>
                  <a:pt x="286849" y="137169"/>
                </a:lnTo>
                <a:lnTo>
                  <a:pt x="266131" y="113985"/>
                </a:lnTo>
                <a:lnTo>
                  <a:pt x="264395" y="107367"/>
                </a:lnTo>
                <a:lnTo>
                  <a:pt x="265577" y="100616"/>
                </a:lnTo>
                <a:lnTo>
                  <a:pt x="268705" y="93776"/>
                </a:lnTo>
                <a:lnTo>
                  <a:pt x="273130" y="91555"/>
                </a:lnTo>
                <a:lnTo>
                  <a:pt x="278420" y="92414"/>
                </a:lnTo>
                <a:lnTo>
                  <a:pt x="284286" y="95326"/>
                </a:lnTo>
                <a:lnTo>
                  <a:pt x="288196" y="101947"/>
                </a:lnTo>
                <a:lnTo>
                  <a:pt x="292542" y="121782"/>
                </a:lnTo>
                <a:lnTo>
                  <a:pt x="289021" y="127773"/>
                </a:lnTo>
                <a:lnTo>
                  <a:pt x="281995" y="130597"/>
                </a:lnTo>
                <a:lnTo>
                  <a:pt x="272632" y="131310"/>
                </a:lnTo>
                <a:lnTo>
                  <a:pt x="265219" y="128276"/>
                </a:lnTo>
                <a:lnTo>
                  <a:pt x="253864" y="115546"/>
                </a:lnTo>
                <a:lnTo>
                  <a:pt x="251538" y="107238"/>
                </a:lnTo>
                <a:lnTo>
                  <a:pt x="252073" y="88649"/>
                </a:lnTo>
                <a:lnTo>
                  <a:pt x="256193" y="83458"/>
                </a:lnTo>
                <a:lnTo>
                  <a:pt x="262449" y="81167"/>
                </a:lnTo>
                <a:lnTo>
                  <a:pt x="270129" y="80809"/>
                </a:lnTo>
                <a:lnTo>
                  <a:pt x="284902" y="86651"/>
                </a:lnTo>
                <a:lnTo>
                  <a:pt x="292117" y="91484"/>
                </a:lnTo>
                <a:lnTo>
                  <a:pt x="303253" y="106213"/>
                </a:lnTo>
                <a:lnTo>
                  <a:pt x="307860" y="115054"/>
                </a:lnTo>
                <a:lnTo>
                  <a:pt x="308593" y="123288"/>
                </a:lnTo>
                <a:lnTo>
                  <a:pt x="303166" y="138676"/>
                </a:lnTo>
                <a:lnTo>
                  <a:pt x="296104" y="143715"/>
                </a:lnTo>
                <a:lnTo>
                  <a:pt x="275779" y="149314"/>
                </a:lnTo>
                <a:lnTo>
                  <a:pt x="267318" y="147298"/>
                </a:lnTo>
                <a:lnTo>
                  <a:pt x="260507" y="142444"/>
                </a:lnTo>
                <a:lnTo>
                  <a:pt x="254797" y="135699"/>
                </a:lnTo>
                <a:lnTo>
                  <a:pt x="253329" y="127692"/>
                </a:lnTo>
                <a:lnTo>
                  <a:pt x="257938" y="109438"/>
                </a:lnTo>
                <a:lnTo>
                  <a:pt x="263613" y="104336"/>
                </a:lnTo>
                <a:lnTo>
                  <a:pt x="270905" y="102104"/>
                </a:lnTo>
                <a:lnTo>
                  <a:pt x="288366" y="102745"/>
                </a:lnTo>
                <a:lnTo>
                  <a:pt x="307825" y="106929"/>
                </a:lnTo>
                <a:lnTo>
                  <a:pt x="315588" y="112022"/>
                </a:lnTo>
                <a:lnTo>
                  <a:pt x="327332" y="127039"/>
                </a:lnTo>
                <a:lnTo>
                  <a:pt x="330213" y="145412"/>
                </a:lnTo>
                <a:lnTo>
                  <a:pt x="329343" y="155225"/>
                </a:lnTo>
                <a:lnTo>
                  <a:pt x="319018" y="172367"/>
                </a:lnTo>
                <a:lnTo>
                  <a:pt x="311351" y="180214"/>
                </a:lnTo>
                <a:lnTo>
                  <a:pt x="302731" y="184275"/>
                </a:lnTo>
                <a:lnTo>
                  <a:pt x="283794" y="185668"/>
                </a:lnTo>
                <a:lnTo>
                  <a:pt x="253402" y="179875"/>
                </a:lnTo>
                <a:lnTo>
                  <a:pt x="247720" y="174691"/>
                </a:lnTo>
                <a:lnTo>
                  <a:pt x="245102" y="167725"/>
                </a:lnTo>
                <a:lnTo>
                  <a:pt x="244527" y="159572"/>
                </a:lnTo>
                <a:lnTo>
                  <a:pt x="247652" y="151796"/>
                </a:lnTo>
                <a:lnTo>
                  <a:pt x="260484" y="136918"/>
                </a:lnTo>
                <a:lnTo>
                  <a:pt x="287440" y="120977"/>
                </a:lnTo>
                <a:lnTo>
                  <a:pt x="296148" y="120218"/>
                </a:lnTo>
                <a:lnTo>
                  <a:pt x="312064" y="125613"/>
                </a:lnTo>
                <a:lnTo>
                  <a:pt x="323816" y="138929"/>
                </a:lnTo>
                <a:lnTo>
                  <a:pt x="328589" y="147393"/>
                </a:lnTo>
                <a:lnTo>
                  <a:pt x="330771" y="166157"/>
                </a:lnTo>
                <a:lnTo>
                  <a:pt x="326672" y="185025"/>
                </a:lnTo>
                <a:lnTo>
                  <a:pt x="317051" y="201209"/>
                </a:lnTo>
                <a:lnTo>
                  <a:pt x="301857" y="213082"/>
                </a:lnTo>
                <a:lnTo>
                  <a:pt x="282236" y="221088"/>
                </a:lnTo>
                <a:lnTo>
                  <a:pt x="257917" y="224647"/>
                </a:lnTo>
                <a:lnTo>
                  <a:pt x="237750" y="219989"/>
                </a:lnTo>
                <a:lnTo>
                  <a:pt x="229097" y="215471"/>
                </a:lnTo>
                <a:lnTo>
                  <a:pt x="216362" y="201093"/>
                </a:lnTo>
                <a:lnTo>
                  <a:pt x="211329" y="192345"/>
                </a:lnTo>
                <a:lnTo>
                  <a:pt x="211483" y="184174"/>
                </a:lnTo>
                <a:lnTo>
                  <a:pt x="215095" y="176387"/>
                </a:lnTo>
                <a:lnTo>
                  <a:pt x="221012" y="168856"/>
                </a:lnTo>
                <a:lnTo>
                  <a:pt x="240066" y="160488"/>
                </a:lnTo>
                <a:lnTo>
                  <a:pt x="251698" y="158256"/>
                </a:lnTo>
                <a:lnTo>
                  <a:pt x="260622" y="160278"/>
                </a:lnTo>
                <a:lnTo>
                  <a:pt x="267742" y="165136"/>
                </a:lnTo>
                <a:lnTo>
                  <a:pt x="273657" y="171883"/>
                </a:lnTo>
                <a:lnTo>
                  <a:pt x="276432" y="181061"/>
                </a:lnTo>
                <a:lnTo>
                  <a:pt x="276394" y="203737"/>
                </a:lnTo>
                <a:lnTo>
                  <a:pt x="272408" y="212826"/>
                </a:lnTo>
                <a:lnTo>
                  <a:pt x="258618" y="226043"/>
                </a:lnTo>
                <a:lnTo>
                  <a:pt x="250028" y="228866"/>
                </a:lnTo>
                <a:lnTo>
                  <a:pt x="231125" y="228883"/>
                </a:lnTo>
                <a:lnTo>
                  <a:pt x="214144" y="221872"/>
                </a:lnTo>
                <a:lnTo>
                  <a:pt x="206341" y="216727"/>
                </a:lnTo>
                <a:lnTo>
                  <a:pt x="194550" y="201651"/>
                </a:lnTo>
                <a:lnTo>
                  <a:pt x="189768" y="192717"/>
                </a:lnTo>
                <a:lnTo>
                  <a:pt x="188920" y="183252"/>
                </a:lnTo>
                <a:lnTo>
                  <a:pt x="194217" y="163377"/>
                </a:lnTo>
                <a:lnTo>
                  <a:pt x="200074" y="157843"/>
                </a:lnTo>
                <a:lnTo>
                  <a:pt x="207489" y="155323"/>
                </a:lnTo>
                <a:lnTo>
                  <a:pt x="215942" y="154813"/>
                </a:lnTo>
                <a:lnTo>
                  <a:pt x="222747" y="157983"/>
                </a:lnTo>
                <a:lnTo>
                  <a:pt x="233427" y="170863"/>
                </a:lnTo>
                <a:lnTo>
                  <a:pt x="234404" y="178041"/>
                </a:lnTo>
                <a:lnTo>
                  <a:pt x="229250" y="192256"/>
                </a:lnTo>
                <a:lnTo>
                  <a:pt x="222260" y="195813"/>
                </a:lnTo>
                <a:lnTo>
                  <a:pt x="202015" y="196646"/>
                </a:lnTo>
                <a:lnTo>
                  <a:pt x="169899" y="190537"/>
                </a:lnTo>
                <a:lnTo>
                  <a:pt x="128776" y="169587"/>
                </a:lnTo>
                <a:lnTo>
                  <a:pt x="112114" y="156523"/>
                </a:lnTo>
                <a:lnTo>
                  <a:pt x="95169" y="130426"/>
                </a:lnTo>
                <a:lnTo>
                  <a:pt x="88328" y="94877"/>
                </a:lnTo>
                <a:lnTo>
                  <a:pt x="90878" y="84100"/>
                </a:lnTo>
                <a:lnTo>
                  <a:pt x="103069" y="65887"/>
                </a:lnTo>
                <a:lnTo>
                  <a:pt x="112403" y="61264"/>
                </a:lnTo>
                <a:lnTo>
                  <a:pt x="135253" y="59247"/>
                </a:lnTo>
                <a:lnTo>
                  <a:pt x="157887" y="65369"/>
                </a:lnTo>
                <a:lnTo>
                  <a:pt x="168836" y="70278"/>
                </a:lnTo>
                <a:lnTo>
                  <a:pt x="176135" y="78229"/>
                </a:lnTo>
                <a:lnTo>
                  <a:pt x="184245" y="99542"/>
                </a:lnTo>
                <a:lnTo>
                  <a:pt x="181610" y="121493"/>
                </a:lnTo>
                <a:lnTo>
                  <a:pt x="177632" y="132260"/>
                </a:lnTo>
                <a:lnTo>
                  <a:pt x="163854" y="147342"/>
                </a:lnTo>
                <a:lnTo>
                  <a:pt x="155266" y="153003"/>
                </a:lnTo>
                <a:lnTo>
                  <a:pt x="136366" y="156172"/>
                </a:lnTo>
                <a:lnTo>
                  <a:pt x="126412" y="155379"/>
                </a:lnTo>
                <a:lnTo>
                  <a:pt x="109114" y="148259"/>
                </a:lnTo>
                <a:lnTo>
                  <a:pt x="101225" y="143085"/>
                </a:lnTo>
                <a:lnTo>
                  <a:pt x="89341" y="127977"/>
                </a:lnTo>
                <a:lnTo>
                  <a:pt x="72179" y="89682"/>
                </a:lnTo>
                <a:lnTo>
                  <a:pt x="70972" y="69148"/>
                </a:lnTo>
                <a:lnTo>
                  <a:pt x="72288" y="58758"/>
                </a:lnTo>
                <a:lnTo>
                  <a:pt x="76675" y="50662"/>
                </a:lnTo>
                <a:lnTo>
                  <a:pt x="90908" y="38548"/>
                </a:lnTo>
                <a:lnTo>
                  <a:pt x="129830" y="30739"/>
                </a:lnTo>
                <a:lnTo>
                  <a:pt x="172818" y="39604"/>
                </a:lnTo>
                <a:lnTo>
                  <a:pt x="204012" y="57049"/>
                </a:lnTo>
                <a:lnTo>
                  <a:pt x="228073" y="82625"/>
                </a:lnTo>
                <a:lnTo>
                  <a:pt x="244431" y="112429"/>
                </a:lnTo>
                <a:lnTo>
                  <a:pt x="253904" y="1748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7" name="Group 166"/>
          <p:cNvGrpSpPr/>
          <p:nvPr/>
        </p:nvGrpSpPr>
        <p:grpSpPr>
          <a:xfrm>
            <a:off x="3603002" y="4860489"/>
            <a:ext cx="207644" cy="530102"/>
            <a:chOff x="3603002" y="4860489"/>
            <a:chExt cx="207644" cy="530102"/>
          </a:xfrm>
        </p:grpSpPr>
        <p:sp>
          <p:nvSpPr>
            <p:cNvPr id="165" name="Freeform 164"/>
            <p:cNvSpPr/>
            <p:nvPr/>
          </p:nvSpPr>
          <p:spPr>
            <a:xfrm>
              <a:off x="3603002" y="4860489"/>
              <a:ext cx="145144" cy="213303"/>
            </a:xfrm>
            <a:custGeom>
              <a:avLst/>
              <a:gdLst/>
              <a:ahLst/>
              <a:cxnLst/>
              <a:rect l="0" t="0" r="0" b="0"/>
              <a:pathLst>
                <a:path w="145144" h="213303">
                  <a:moveTo>
                    <a:pt x="29329" y="14205"/>
                  </a:moveTo>
                  <a:lnTo>
                    <a:pt x="14675" y="72822"/>
                  </a:lnTo>
                  <a:lnTo>
                    <a:pt x="8367" y="134232"/>
                  </a:lnTo>
                  <a:lnTo>
                    <a:pt x="189" y="192635"/>
                  </a:lnTo>
                  <a:lnTo>
                    <a:pt x="0" y="212830"/>
                  </a:lnTo>
                  <a:lnTo>
                    <a:pt x="1588" y="213302"/>
                  </a:lnTo>
                  <a:lnTo>
                    <a:pt x="3816" y="210108"/>
                  </a:lnTo>
                  <a:lnTo>
                    <a:pt x="7686" y="150415"/>
                  </a:lnTo>
                  <a:lnTo>
                    <a:pt x="8157" y="94793"/>
                  </a:lnTo>
                  <a:lnTo>
                    <a:pt x="9419" y="39916"/>
                  </a:lnTo>
                  <a:lnTo>
                    <a:pt x="13852" y="16273"/>
                  </a:lnTo>
                  <a:lnTo>
                    <a:pt x="20181" y="8565"/>
                  </a:lnTo>
                  <a:lnTo>
                    <a:pt x="39691" y="0"/>
                  </a:lnTo>
                  <a:lnTo>
                    <a:pt x="90344" y="1737"/>
                  </a:lnTo>
                  <a:lnTo>
                    <a:pt x="145143" y="3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642860" y="4874694"/>
              <a:ext cx="167786" cy="515897"/>
            </a:xfrm>
            <a:custGeom>
              <a:avLst/>
              <a:gdLst/>
              <a:ahLst/>
              <a:cxnLst/>
              <a:rect l="0" t="0" r="0" b="0"/>
              <a:pathLst>
                <a:path w="167786" h="515897">
                  <a:moveTo>
                    <a:pt x="0" y="0"/>
                  </a:moveTo>
                  <a:lnTo>
                    <a:pt x="56395" y="57565"/>
                  </a:lnTo>
                  <a:lnTo>
                    <a:pt x="98287" y="110180"/>
                  </a:lnTo>
                  <a:lnTo>
                    <a:pt x="133363" y="173072"/>
                  </a:lnTo>
                  <a:lnTo>
                    <a:pt x="153032" y="227166"/>
                  </a:lnTo>
                  <a:lnTo>
                    <a:pt x="165062" y="275979"/>
                  </a:lnTo>
                  <a:lnTo>
                    <a:pt x="167785" y="330335"/>
                  </a:lnTo>
                  <a:lnTo>
                    <a:pt x="167153" y="384962"/>
                  </a:lnTo>
                  <a:lnTo>
                    <a:pt x="153784" y="441592"/>
                  </a:lnTo>
                  <a:lnTo>
                    <a:pt x="145120" y="496854"/>
                  </a:lnTo>
                  <a:lnTo>
                    <a:pt x="13687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369119" y="5401119"/>
            <a:ext cx="663296" cy="347441"/>
            <a:chOff x="3369119" y="5401119"/>
            <a:chExt cx="663296" cy="347441"/>
          </a:xfrm>
        </p:grpSpPr>
        <p:sp>
          <p:nvSpPr>
            <p:cNvPr id="168" name="Freeform 167"/>
            <p:cNvSpPr/>
            <p:nvPr/>
          </p:nvSpPr>
          <p:spPr>
            <a:xfrm>
              <a:off x="3369119" y="5401119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55213"/>
                  </a:lnTo>
                  <a:lnTo>
                    <a:pt x="10400" y="213543"/>
                  </a:lnTo>
                  <a:lnTo>
                    <a:pt x="2178" y="275865"/>
                  </a:lnTo>
                  <a:lnTo>
                    <a:pt x="1452" y="289195"/>
                  </a:lnTo>
                  <a:lnTo>
                    <a:pt x="4477" y="296912"/>
                  </a:lnTo>
                  <a:lnTo>
                    <a:pt x="10004" y="300887"/>
                  </a:lnTo>
                  <a:lnTo>
                    <a:pt x="72382" y="308056"/>
                  </a:lnTo>
                  <a:lnTo>
                    <a:pt x="135729" y="315170"/>
                  </a:lnTo>
                  <a:lnTo>
                    <a:pt x="14739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40596" y="5547416"/>
              <a:ext cx="165436" cy="189875"/>
            </a:xfrm>
            <a:custGeom>
              <a:avLst/>
              <a:gdLst/>
              <a:ahLst/>
              <a:cxnLst/>
              <a:rect l="0" t="0" r="0" b="0"/>
              <a:pathLst>
                <a:path w="165436" h="189875">
                  <a:moveTo>
                    <a:pt x="91735" y="64273"/>
                  </a:moveTo>
                  <a:lnTo>
                    <a:pt x="61884" y="12738"/>
                  </a:lnTo>
                  <a:lnTo>
                    <a:pt x="45713" y="1204"/>
                  </a:lnTo>
                  <a:lnTo>
                    <a:pt x="37657" y="0"/>
                  </a:lnTo>
                  <a:lnTo>
                    <a:pt x="29947" y="1537"/>
                  </a:lnTo>
                  <a:lnTo>
                    <a:pt x="22467" y="4902"/>
                  </a:lnTo>
                  <a:lnTo>
                    <a:pt x="11036" y="17998"/>
                  </a:lnTo>
                  <a:lnTo>
                    <a:pt x="3226" y="36688"/>
                  </a:lnTo>
                  <a:lnTo>
                    <a:pt x="0" y="72347"/>
                  </a:lnTo>
                  <a:lnTo>
                    <a:pt x="6287" y="132710"/>
                  </a:lnTo>
                  <a:lnTo>
                    <a:pt x="18324" y="167999"/>
                  </a:lnTo>
                  <a:lnTo>
                    <a:pt x="33372" y="183683"/>
                  </a:lnTo>
                  <a:lnTo>
                    <a:pt x="42298" y="189503"/>
                  </a:lnTo>
                  <a:lnTo>
                    <a:pt x="50588" y="189874"/>
                  </a:lnTo>
                  <a:lnTo>
                    <a:pt x="58455" y="186611"/>
                  </a:lnTo>
                  <a:lnTo>
                    <a:pt x="66039" y="180927"/>
                  </a:lnTo>
                  <a:lnTo>
                    <a:pt x="74465" y="159013"/>
                  </a:lnTo>
                  <a:lnTo>
                    <a:pt x="85464" y="102874"/>
                  </a:lnTo>
                  <a:lnTo>
                    <a:pt x="84431" y="63319"/>
                  </a:lnTo>
                  <a:lnTo>
                    <a:pt x="105777" y="117989"/>
                  </a:lnTo>
                  <a:lnTo>
                    <a:pt x="111625" y="128160"/>
                  </a:lnTo>
                  <a:lnTo>
                    <a:pt x="127481" y="142580"/>
                  </a:lnTo>
                  <a:lnTo>
                    <a:pt x="149900" y="154156"/>
                  </a:lnTo>
                  <a:lnTo>
                    <a:pt x="165435" y="159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10970" y="5422176"/>
              <a:ext cx="26647" cy="326384"/>
            </a:xfrm>
            <a:custGeom>
              <a:avLst/>
              <a:gdLst/>
              <a:ahLst/>
              <a:cxnLst/>
              <a:rect l="0" t="0" r="0" b="0"/>
              <a:pathLst>
                <a:path w="26647" h="326384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3" y="139261"/>
                  </a:lnTo>
                  <a:lnTo>
                    <a:pt x="16252" y="202377"/>
                  </a:lnTo>
                  <a:lnTo>
                    <a:pt x="24246" y="254185"/>
                  </a:lnTo>
                  <a:lnTo>
                    <a:pt x="25935" y="292123"/>
                  </a:lnTo>
                  <a:lnTo>
                    <a:pt x="2664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46607" y="5516933"/>
              <a:ext cx="85767" cy="200042"/>
            </a:xfrm>
            <a:custGeom>
              <a:avLst/>
              <a:gdLst/>
              <a:ahLst/>
              <a:cxnLst/>
              <a:rect l="0" t="0" r="0" b="0"/>
              <a:pathLst>
                <a:path w="85767" h="200042">
                  <a:moveTo>
                    <a:pt x="64709" y="0"/>
                  </a:moveTo>
                  <a:lnTo>
                    <a:pt x="28792" y="53874"/>
                  </a:lnTo>
                  <a:lnTo>
                    <a:pt x="0" y="105447"/>
                  </a:lnTo>
                  <a:lnTo>
                    <a:pt x="513" y="113581"/>
                  </a:lnTo>
                  <a:lnTo>
                    <a:pt x="4364" y="120174"/>
                  </a:lnTo>
                  <a:lnTo>
                    <a:pt x="64782" y="179098"/>
                  </a:lnTo>
                  <a:lnTo>
                    <a:pt x="8576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63958" y="56432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857719" y="5556019"/>
              <a:ext cx="174696" cy="190211"/>
            </a:xfrm>
            <a:custGeom>
              <a:avLst/>
              <a:gdLst/>
              <a:ahLst/>
              <a:cxnLst/>
              <a:rect l="0" t="0" r="0" b="0"/>
              <a:pathLst>
                <a:path w="174696" h="190211">
                  <a:moveTo>
                    <a:pt x="69410" y="87255"/>
                  </a:moveTo>
                  <a:lnTo>
                    <a:pt x="86178" y="76077"/>
                  </a:lnTo>
                  <a:lnTo>
                    <a:pt x="91117" y="68105"/>
                  </a:lnTo>
                  <a:lnTo>
                    <a:pt x="96605" y="46768"/>
                  </a:lnTo>
                  <a:lnTo>
                    <a:pt x="95729" y="36867"/>
                  </a:lnTo>
                  <a:lnTo>
                    <a:pt x="88516" y="19627"/>
                  </a:lnTo>
                  <a:lnTo>
                    <a:pt x="74392" y="7285"/>
                  </a:lnTo>
                  <a:lnTo>
                    <a:pt x="65713" y="2356"/>
                  </a:lnTo>
                  <a:lnTo>
                    <a:pt x="46710" y="0"/>
                  </a:lnTo>
                  <a:lnTo>
                    <a:pt x="36729" y="1009"/>
                  </a:lnTo>
                  <a:lnTo>
                    <a:pt x="19400" y="11489"/>
                  </a:lnTo>
                  <a:lnTo>
                    <a:pt x="11504" y="19197"/>
                  </a:lnTo>
                  <a:lnTo>
                    <a:pt x="2730" y="40239"/>
                  </a:lnTo>
                  <a:lnTo>
                    <a:pt x="0" y="65190"/>
                  </a:lnTo>
                  <a:lnTo>
                    <a:pt x="10776" y="127619"/>
                  </a:lnTo>
                  <a:lnTo>
                    <a:pt x="26171" y="154847"/>
                  </a:lnTo>
                  <a:lnTo>
                    <a:pt x="42004" y="167209"/>
                  </a:lnTo>
                  <a:lnTo>
                    <a:pt x="80764" y="184677"/>
                  </a:lnTo>
                  <a:lnTo>
                    <a:pt x="117358" y="190210"/>
                  </a:lnTo>
                  <a:lnTo>
                    <a:pt x="174695" y="182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885015" y="5632746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2895336" y="5812467"/>
            <a:ext cx="1874074" cy="483575"/>
            <a:chOff x="2895336" y="5812467"/>
            <a:chExt cx="1874074" cy="483575"/>
          </a:xfrm>
        </p:grpSpPr>
        <p:sp>
          <p:nvSpPr>
            <p:cNvPr id="176" name="Freeform 175"/>
            <p:cNvSpPr/>
            <p:nvPr/>
          </p:nvSpPr>
          <p:spPr>
            <a:xfrm>
              <a:off x="3053264" y="5853844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19160" y="160840"/>
                  </a:lnTo>
                  <a:lnTo>
                    <a:pt x="26084" y="216373"/>
                  </a:lnTo>
                  <a:lnTo>
                    <a:pt x="29955" y="269871"/>
                  </a:lnTo>
                  <a:lnTo>
                    <a:pt x="30861" y="298927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895336" y="5812467"/>
              <a:ext cx="276297" cy="178249"/>
            </a:xfrm>
            <a:custGeom>
              <a:avLst/>
              <a:gdLst/>
              <a:ahLst/>
              <a:cxnLst/>
              <a:rect l="0" t="0" r="0" b="0"/>
              <a:pathLst>
                <a:path w="276297" h="178249">
                  <a:moveTo>
                    <a:pt x="0" y="83491"/>
                  </a:moveTo>
                  <a:lnTo>
                    <a:pt x="9576" y="59444"/>
                  </a:lnTo>
                  <a:lnTo>
                    <a:pt x="20244" y="45118"/>
                  </a:lnTo>
                  <a:lnTo>
                    <a:pt x="74553" y="11858"/>
                  </a:lnTo>
                  <a:lnTo>
                    <a:pt x="111127" y="2995"/>
                  </a:lnTo>
                  <a:lnTo>
                    <a:pt x="165408" y="0"/>
                  </a:lnTo>
                  <a:lnTo>
                    <a:pt x="204858" y="1821"/>
                  </a:lnTo>
                  <a:lnTo>
                    <a:pt x="253550" y="28600"/>
                  </a:lnTo>
                  <a:lnTo>
                    <a:pt x="267887" y="45058"/>
                  </a:lnTo>
                  <a:lnTo>
                    <a:pt x="273348" y="54359"/>
                  </a:lnTo>
                  <a:lnTo>
                    <a:pt x="276296" y="74053"/>
                  </a:lnTo>
                  <a:lnTo>
                    <a:pt x="275445" y="84219"/>
                  </a:lnTo>
                  <a:lnTo>
                    <a:pt x="268259" y="101752"/>
                  </a:lnTo>
                  <a:lnTo>
                    <a:pt x="224287" y="153518"/>
                  </a:lnTo>
                  <a:lnTo>
                    <a:pt x="197867" y="169101"/>
                  </a:lnTo>
                  <a:lnTo>
                    <a:pt x="168456" y="1782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150736" y="6011772"/>
              <a:ext cx="121202" cy="171504"/>
            </a:xfrm>
            <a:custGeom>
              <a:avLst/>
              <a:gdLst/>
              <a:ahLst/>
              <a:cxnLst/>
              <a:rect l="0" t="0" r="0" b="0"/>
              <a:pathLst>
                <a:path w="121202" h="171504">
                  <a:moveTo>
                    <a:pt x="60455" y="31585"/>
                  </a:moveTo>
                  <a:lnTo>
                    <a:pt x="43688" y="25996"/>
                  </a:lnTo>
                  <a:lnTo>
                    <a:pt x="36409" y="26690"/>
                  </a:lnTo>
                  <a:lnTo>
                    <a:pt x="22082" y="33699"/>
                  </a:lnTo>
                  <a:lnTo>
                    <a:pt x="11035" y="47732"/>
                  </a:lnTo>
                  <a:lnTo>
                    <a:pt x="3396" y="66838"/>
                  </a:lnTo>
                  <a:lnTo>
                    <a:pt x="0" y="90927"/>
                  </a:lnTo>
                  <a:lnTo>
                    <a:pt x="4731" y="114112"/>
                  </a:lnTo>
                  <a:lnTo>
                    <a:pt x="20548" y="143775"/>
                  </a:lnTo>
                  <a:lnTo>
                    <a:pt x="34530" y="158657"/>
                  </a:lnTo>
                  <a:lnTo>
                    <a:pt x="52442" y="169170"/>
                  </a:lnTo>
                  <a:lnTo>
                    <a:pt x="72102" y="171503"/>
                  </a:lnTo>
                  <a:lnTo>
                    <a:pt x="82258" y="170487"/>
                  </a:lnTo>
                  <a:lnTo>
                    <a:pt x="90198" y="166301"/>
                  </a:lnTo>
                  <a:lnTo>
                    <a:pt x="102141" y="152290"/>
                  </a:lnTo>
                  <a:lnTo>
                    <a:pt x="115440" y="124672"/>
                  </a:lnTo>
                  <a:lnTo>
                    <a:pt x="121201" y="83083"/>
                  </a:lnTo>
                  <a:lnTo>
                    <a:pt x="116309" y="56813"/>
                  </a:lnTo>
                  <a:lnTo>
                    <a:pt x="100401" y="25412"/>
                  </a:lnTo>
                  <a:lnTo>
                    <a:pt x="88737" y="11294"/>
                  </a:lnTo>
                  <a:lnTo>
                    <a:pt x="70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295419" y="6035994"/>
              <a:ext cx="115815" cy="165292"/>
            </a:xfrm>
            <a:custGeom>
              <a:avLst/>
              <a:gdLst/>
              <a:ahLst/>
              <a:cxnLst/>
              <a:rect l="0" t="0" r="0" b="0"/>
              <a:pathLst>
                <a:path w="115815" h="165292">
                  <a:moveTo>
                    <a:pt x="0" y="28420"/>
                  </a:moveTo>
                  <a:lnTo>
                    <a:pt x="17958" y="82295"/>
                  </a:lnTo>
                  <a:lnTo>
                    <a:pt x="36301" y="144558"/>
                  </a:lnTo>
                  <a:lnTo>
                    <a:pt x="35899" y="144450"/>
                  </a:lnTo>
                  <a:lnTo>
                    <a:pt x="17184" y="90372"/>
                  </a:lnTo>
                  <a:lnTo>
                    <a:pt x="11405" y="27335"/>
                  </a:lnTo>
                  <a:lnTo>
                    <a:pt x="11113" y="13659"/>
                  </a:lnTo>
                  <a:lnTo>
                    <a:pt x="15597" y="5711"/>
                  </a:lnTo>
                  <a:lnTo>
                    <a:pt x="23266" y="1582"/>
                  </a:lnTo>
                  <a:lnTo>
                    <a:pt x="33059" y="0"/>
                  </a:lnTo>
                  <a:lnTo>
                    <a:pt x="41926" y="1284"/>
                  </a:lnTo>
                  <a:lnTo>
                    <a:pt x="58018" y="8951"/>
                  </a:lnTo>
                  <a:lnTo>
                    <a:pt x="69850" y="23277"/>
                  </a:lnTo>
                  <a:lnTo>
                    <a:pt x="96806" y="72413"/>
                  </a:lnTo>
                  <a:lnTo>
                    <a:pt x="109758" y="132335"/>
                  </a:lnTo>
                  <a:lnTo>
                    <a:pt x="115814" y="165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453347" y="5906487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20962" y="172241"/>
                  </a:lnTo>
                  <a:lnTo>
                    <a:pt x="29140" y="230988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400704" y="599071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9921" y="2195"/>
                  </a:lnTo>
                  <a:lnTo>
                    <a:pt x="58498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561578" y="6064763"/>
              <a:ext cx="123397" cy="194910"/>
            </a:xfrm>
            <a:custGeom>
              <a:avLst/>
              <a:gdLst/>
              <a:ahLst/>
              <a:cxnLst/>
              <a:rect l="0" t="0" r="0" b="0"/>
              <a:pathLst>
                <a:path w="123397" h="194910">
                  <a:moveTo>
                    <a:pt x="70753" y="31237"/>
                  </a:moveTo>
                  <a:lnTo>
                    <a:pt x="41445" y="1929"/>
                  </a:lnTo>
                  <a:lnTo>
                    <a:pt x="34837" y="0"/>
                  </a:lnTo>
                  <a:lnTo>
                    <a:pt x="28092" y="1053"/>
                  </a:lnTo>
                  <a:lnTo>
                    <a:pt x="21255" y="4096"/>
                  </a:lnTo>
                  <a:lnTo>
                    <a:pt x="10540" y="16834"/>
                  </a:lnTo>
                  <a:lnTo>
                    <a:pt x="3048" y="35364"/>
                  </a:lnTo>
                  <a:lnTo>
                    <a:pt x="0" y="70934"/>
                  </a:lnTo>
                  <a:lnTo>
                    <a:pt x="11942" y="125675"/>
                  </a:lnTo>
                  <a:lnTo>
                    <a:pt x="33703" y="166875"/>
                  </a:lnTo>
                  <a:lnTo>
                    <a:pt x="46878" y="183547"/>
                  </a:lnTo>
                  <a:lnTo>
                    <a:pt x="66771" y="192517"/>
                  </a:lnTo>
                  <a:lnTo>
                    <a:pt x="78627" y="194909"/>
                  </a:lnTo>
                  <a:lnTo>
                    <a:pt x="88870" y="194164"/>
                  </a:lnTo>
                  <a:lnTo>
                    <a:pt x="123396" y="1786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663917" y="5927544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0" y="0"/>
                  </a:moveTo>
                  <a:lnTo>
                    <a:pt x="17958" y="63450"/>
                  </a:lnTo>
                  <a:lnTo>
                    <a:pt x="31666" y="121544"/>
                  </a:lnTo>
                  <a:lnTo>
                    <a:pt x="45639" y="173097"/>
                  </a:lnTo>
                  <a:lnTo>
                    <a:pt x="59665" y="228341"/>
                  </a:lnTo>
                  <a:lnTo>
                    <a:pt x="66682" y="256293"/>
                  </a:lnTo>
                  <a:lnTo>
                    <a:pt x="66681" y="263279"/>
                  </a:lnTo>
                  <a:lnTo>
                    <a:pt x="64341" y="265596"/>
                  </a:lnTo>
                  <a:lnTo>
                    <a:pt x="60442" y="264802"/>
                  </a:lnTo>
                  <a:lnTo>
                    <a:pt x="52989" y="254560"/>
                  </a:lnTo>
                  <a:lnTo>
                    <a:pt x="46947" y="237140"/>
                  </a:lnTo>
                  <a:lnTo>
                    <a:pt x="44262" y="213800"/>
                  </a:lnTo>
                  <a:lnTo>
                    <a:pt x="47055" y="204534"/>
                  </a:lnTo>
                  <a:lnTo>
                    <a:pt x="52427" y="197187"/>
                  </a:lnTo>
                  <a:lnTo>
                    <a:pt x="59518" y="191120"/>
                  </a:lnTo>
                  <a:lnTo>
                    <a:pt x="67755" y="188245"/>
                  </a:lnTo>
                  <a:lnTo>
                    <a:pt x="86265" y="188169"/>
                  </a:lnTo>
                  <a:lnTo>
                    <a:pt x="103070" y="198274"/>
                  </a:lnTo>
                  <a:lnTo>
                    <a:pt x="117169" y="214464"/>
                  </a:lnTo>
                  <a:lnTo>
                    <a:pt x="142222" y="271743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835560" y="6063602"/>
              <a:ext cx="144213" cy="190481"/>
            </a:xfrm>
            <a:custGeom>
              <a:avLst/>
              <a:gdLst/>
              <a:ahLst/>
              <a:cxnLst/>
              <a:rect l="0" t="0" r="0" b="0"/>
              <a:pathLst>
                <a:path w="144213" h="190481">
                  <a:moveTo>
                    <a:pt x="81041" y="74512"/>
                  </a:moveTo>
                  <a:lnTo>
                    <a:pt x="77921" y="31820"/>
                  </a:lnTo>
                  <a:lnTo>
                    <a:pt x="75452" y="21484"/>
                  </a:lnTo>
                  <a:lnTo>
                    <a:pt x="70296" y="13424"/>
                  </a:lnTo>
                  <a:lnTo>
                    <a:pt x="55208" y="1348"/>
                  </a:lnTo>
                  <a:lnTo>
                    <a:pt x="46272" y="0"/>
                  </a:lnTo>
                  <a:lnTo>
                    <a:pt x="26984" y="4741"/>
                  </a:lnTo>
                  <a:lnTo>
                    <a:pt x="12951" y="17766"/>
                  </a:lnTo>
                  <a:lnTo>
                    <a:pt x="7572" y="26153"/>
                  </a:lnTo>
                  <a:lnTo>
                    <a:pt x="0" y="60314"/>
                  </a:lnTo>
                  <a:lnTo>
                    <a:pt x="5848" y="105373"/>
                  </a:lnTo>
                  <a:lnTo>
                    <a:pt x="26236" y="168035"/>
                  </a:lnTo>
                  <a:lnTo>
                    <a:pt x="37576" y="184708"/>
                  </a:lnTo>
                  <a:lnTo>
                    <a:pt x="45045" y="188920"/>
                  </a:lnTo>
                  <a:lnTo>
                    <a:pt x="62703" y="190480"/>
                  </a:lnTo>
                  <a:lnTo>
                    <a:pt x="69985" y="186919"/>
                  </a:lnTo>
                  <a:lnTo>
                    <a:pt x="81197" y="173604"/>
                  </a:lnTo>
                  <a:lnTo>
                    <a:pt x="83839" y="152868"/>
                  </a:lnTo>
                  <a:lnTo>
                    <a:pt x="81593" y="101428"/>
                  </a:lnTo>
                  <a:lnTo>
                    <a:pt x="82579" y="97135"/>
                  </a:lnTo>
                  <a:lnTo>
                    <a:pt x="84406" y="98953"/>
                  </a:lnTo>
                  <a:lnTo>
                    <a:pt x="101333" y="129903"/>
                  </a:lnTo>
                  <a:lnTo>
                    <a:pt x="120458" y="153965"/>
                  </a:lnTo>
                  <a:lnTo>
                    <a:pt x="126036" y="157896"/>
                  </a:lnTo>
                  <a:lnTo>
                    <a:pt x="130925" y="159347"/>
                  </a:lnTo>
                  <a:lnTo>
                    <a:pt x="144212" y="158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987695" y="6092901"/>
              <a:ext cx="86834" cy="142675"/>
            </a:xfrm>
            <a:custGeom>
              <a:avLst/>
              <a:gdLst/>
              <a:ahLst/>
              <a:cxnLst/>
              <a:rect l="0" t="0" r="0" b="0"/>
              <a:pathLst>
                <a:path w="86834" h="142675">
                  <a:moveTo>
                    <a:pt x="13134" y="66270"/>
                  </a:moveTo>
                  <a:lnTo>
                    <a:pt x="31092" y="120144"/>
                  </a:lnTo>
                  <a:lnTo>
                    <a:pt x="38992" y="142674"/>
                  </a:lnTo>
                  <a:lnTo>
                    <a:pt x="29465" y="106198"/>
                  </a:lnTo>
                  <a:lnTo>
                    <a:pt x="453" y="45021"/>
                  </a:lnTo>
                  <a:lnTo>
                    <a:pt x="0" y="35726"/>
                  </a:lnTo>
                  <a:lnTo>
                    <a:pt x="5737" y="19160"/>
                  </a:lnTo>
                  <a:lnTo>
                    <a:pt x="19205" y="7118"/>
                  </a:lnTo>
                  <a:lnTo>
                    <a:pt x="27709" y="2268"/>
                  </a:lnTo>
                  <a:lnTo>
                    <a:pt x="46518" y="0"/>
                  </a:lnTo>
                  <a:lnTo>
                    <a:pt x="86833" y="3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169285" y="5948601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7235" y="27556"/>
                  </a:lnTo>
                  <a:lnTo>
                    <a:pt x="12997" y="83779"/>
                  </a:lnTo>
                  <a:lnTo>
                    <a:pt x="19465" y="140291"/>
                  </a:lnTo>
                  <a:lnTo>
                    <a:pt x="27978" y="197684"/>
                  </a:lnTo>
                  <a:lnTo>
                    <a:pt x="33992" y="257894"/>
                  </a:lnTo>
                  <a:lnTo>
                    <a:pt x="49734" y="319678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095585" y="607494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2697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274570" y="6053886"/>
              <a:ext cx="63172" cy="182602"/>
            </a:xfrm>
            <a:custGeom>
              <a:avLst/>
              <a:gdLst/>
              <a:ahLst/>
              <a:cxnLst/>
              <a:rect l="0" t="0" r="0" b="0"/>
              <a:pathLst>
                <a:path w="63172" h="182602">
                  <a:moveTo>
                    <a:pt x="0" y="73699"/>
                  </a:moveTo>
                  <a:lnTo>
                    <a:pt x="19127" y="127574"/>
                  </a:lnTo>
                  <a:lnTo>
                    <a:pt x="45853" y="182601"/>
                  </a:lnTo>
                  <a:lnTo>
                    <a:pt x="44556" y="177082"/>
                  </a:lnTo>
                  <a:lnTo>
                    <a:pt x="22085" y="119661"/>
                  </a:lnTo>
                  <a:lnTo>
                    <a:pt x="8363" y="79779"/>
                  </a:lnTo>
                  <a:lnTo>
                    <a:pt x="6836" y="55344"/>
                  </a:lnTo>
                  <a:lnTo>
                    <a:pt x="11227" y="33956"/>
                  </a:lnTo>
                  <a:lnTo>
                    <a:pt x="20977" y="16651"/>
                  </a:lnTo>
                  <a:lnTo>
                    <a:pt x="28023" y="1110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375865" y="6137121"/>
              <a:ext cx="151389" cy="140320"/>
            </a:xfrm>
            <a:custGeom>
              <a:avLst/>
              <a:gdLst/>
              <a:ahLst/>
              <a:cxnLst/>
              <a:rect l="0" t="0" r="0" b="0"/>
              <a:pathLst>
                <a:path w="151389" h="140320">
                  <a:moveTo>
                    <a:pt x="77689" y="43107"/>
                  </a:moveTo>
                  <a:lnTo>
                    <a:pt x="72100" y="20750"/>
                  </a:lnTo>
                  <a:lnTo>
                    <a:pt x="66944" y="12995"/>
                  </a:lnTo>
                  <a:lnTo>
                    <a:pt x="51856" y="1258"/>
                  </a:lnTo>
                  <a:lnTo>
                    <a:pt x="44090" y="0"/>
                  </a:lnTo>
                  <a:lnTo>
                    <a:pt x="36572" y="1501"/>
                  </a:lnTo>
                  <a:lnTo>
                    <a:pt x="29221" y="4841"/>
                  </a:lnTo>
                  <a:lnTo>
                    <a:pt x="17933" y="17911"/>
                  </a:lnTo>
                  <a:lnTo>
                    <a:pt x="1155" y="54898"/>
                  </a:lnTo>
                  <a:lnTo>
                    <a:pt x="0" y="75253"/>
                  </a:lnTo>
                  <a:lnTo>
                    <a:pt x="8791" y="116917"/>
                  </a:lnTo>
                  <a:lnTo>
                    <a:pt x="14209" y="125069"/>
                  </a:lnTo>
                  <a:lnTo>
                    <a:pt x="29589" y="137246"/>
                  </a:lnTo>
                  <a:lnTo>
                    <a:pt x="48123" y="140319"/>
                  </a:lnTo>
                  <a:lnTo>
                    <a:pt x="57978" y="139500"/>
                  </a:lnTo>
                  <a:lnTo>
                    <a:pt x="65718" y="135445"/>
                  </a:lnTo>
                  <a:lnTo>
                    <a:pt x="77438" y="121581"/>
                  </a:lnTo>
                  <a:lnTo>
                    <a:pt x="90613" y="94045"/>
                  </a:lnTo>
                  <a:lnTo>
                    <a:pt x="92012" y="73934"/>
                  </a:lnTo>
                  <a:lnTo>
                    <a:pt x="91074" y="60318"/>
                  </a:lnTo>
                  <a:lnTo>
                    <a:pt x="92461" y="61599"/>
                  </a:lnTo>
                  <a:lnTo>
                    <a:pt x="114729" y="97015"/>
                  </a:lnTo>
                  <a:lnTo>
                    <a:pt x="133248" y="117311"/>
                  </a:lnTo>
                  <a:lnTo>
                    <a:pt x="151388" y="127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558839" y="614864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7236" y="27557"/>
                  </a:lnTo>
                  <a:lnTo>
                    <a:pt x="12998" y="80659"/>
                  </a:lnTo>
                  <a:lnTo>
                    <a:pt x="18669" y="11475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537782" y="5990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612721" y="6065418"/>
              <a:ext cx="156689" cy="230624"/>
            </a:xfrm>
            <a:custGeom>
              <a:avLst/>
              <a:gdLst/>
              <a:ahLst/>
              <a:cxnLst/>
              <a:rect l="0" t="0" r="0" b="0"/>
              <a:pathLst>
                <a:path w="156689" h="230624">
                  <a:moveTo>
                    <a:pt x="9289" y="72696"/>
                  </a:moveTo>
                  <a:lnTo>
                    <a:pt x="14878" y="131313"/>
                  </a:lnTo>
                  <a:lnTo>
                    <a:pt x="18354" y="171692"/>
                  </a:lnTo>
                  <a:lnTo>
                    <a:pt x="17672" y="177298"/>
                  </a:lnTo>
                  <a:lnTo>
                    <a:pt x="16048" y="177525"/>
                  </a:lnTo>
                  <a:lnTo>
                    <a:pt x="13795" y="174168"/>
                  </a:lnTo>
                  <a:lnTo>
                    <a:pt x="2944" y="126752"/>
                  </a:lnTo>
                  <a:lnTo>
                    <a:pt x="0" y="78054"/>
                  </a:lnTo>
                  <a:lnTo>
                    <a:pt x="1467" y="30090"/>
                  </a:lnTo>
                  <a:lnTo>
                    <a:pt x="10102" y="8526"/>
                  </a:lnTo>
                  <a:lnTo>
                    <a:pt x="18020" y="3010"/>
                  </a:lnTo>
                  <a:lnTo>
                    <a:pt x="39296" y="0"/>
                  </a:lnTo>
                  <a:lnTo>
                    <a:pt x="49181" y="3175"/>
                  </a:lnTo>
                  <a:lnTo>
                    <a:pt x="66403" y="16062"/>
                  </a:lnTo>
                  <a:lnTo>
                    <a:pt x="89253" y="43047"/>
                  </a:lnTo>
                  <a:lnTo>
                    <a:pt x="113550" y="105461"/>
                  </a:lnTo>
                  <a:lnTo>
                    <a:pt x="131987" y="166221"/>
                  </a:lnTo>
                  <a:lnTo>
                    <a:pt x="146133" y="206203"/>
                  </a:lnTo>
                  <a:lnTo>
                    <a:pt x="156688" y="230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4" name="Freeform 193"/>
          <p:cNvSpPr/>
          <p:nvPr/>
        </p:nvSpPr>
        <p:spPr>
          <a:xfrm>
            <a:off x="1895129" y="2806655"/>
            <a:ext cx="1174254" cy="467708"/>
          </a:xfrm>
          <a:custGeom>
            <a:avLst/>
            <a:gdLst/>
            <a:ahLst/>
            <a:cxnLst/>
            <a:rect l="0" t="0" r="0" b="0"/>
            <a:pathLst>
              <a:path w="1174254" h="467708">
                <a:moveTo>
                  <a:pt x="1168663" y="467707"/>
                </a:moveTo>
                <a:lnTo>
                  <a:pt x="1174253" y="450940"/>
                </a:lnTo>
                <a:lnTo>
                  <a:pt x="1172139" y="418156"/>
                </a:lnTo>
                <a:lnTo>
                  <a:pt x="1163969" y="398501"/>
                </a:lnTo>
                <a:lnTo>
                  <a:pt x="1158515" y="389984"/>
                </a:lnTo>
                <a:lnTo>
                  <a:pt x="1143096" y="377402"/>
                </a:lnTo>
                <a:lnTo>
                  <a:pt x="1134071" y="372409"/>
                </a:lnTo>
                <a:lnTo>
                  <a:pt x="1125715" y="371420"/>
                </a:lnTo>
                <a:lnTo>
                  <a:pt x="1107455" y="376527"/>
                </a:lnTo>
                <a:lnTo>
                  <a:pt x="1107970" y="374165"/>
                </a:lnTo>
                <a:lnTo>
                  <a:pt x="1110654" y="370251"/>
                </a:lnTo>
                <a:lnTo>
                  <a:pt x="1114430" y="342385"/>
                </a:lnTo>
                <a:lnTo>
                  <a:pt x="1109961" y="310082"/>
                </a:lnTo>
                <a:lnTo>
                  <a:pt x="1104962" y="301792"/>
                </a:lnTo>
                <a:lnTo>
                  <a:pt x="1090049" y="289462"/>
                </a:lnTo>
                <a:lnTo>
                  <a:pt x="1085838" y="289216"/>
                </a:lnTo>
                <a:lnTo>
                  <a:pt x="1084200" y="292561"/>
                </a:lnTo>
                <a:lnTo>
                  <a:pt x="1084279" y="298301"/>
                </a:lnTo>
                <a:lnTo>
                  <a:pt x="1085501" y="298618"/>
                </a:lnTo>
                <a:lnTo>
                  <a:pt x="1089978" y="289611"/>
                </a:lnTo>
                <a:lnTo>
                  <a:pt x="1093487" y="259220"/>
                </a:lnTo>
                <a:lnTo>
                  <a:pt x="1088068" y="240126"/>
                </a:lnTo>
                <a:lnTo>
                  <a:pt x="1083348" y="231758"/>
                </a:lnTo>
                <a:lnTo>
                  <a:pt x="1068744" y="219341"/>
                </a:lnTo>
                <a:lnTo>
                  <a:pt x="1028990" y="189639"/>
                </a:lnTo>
                <a:lnTo>
                  <a:pt x="1014559" y="176055"/>
                </a:lnTo>
                <a:lnTo>
                  <a:pt x="1006266" y="172667"/>
                </a:lnTo>
                <a:lnTo>
                  <a:pt x="987692" y="172022"/>
                </a:lnTo>
                <a:lnTo>
                  <a:pt x="982505" y="168808"/>
                </a:lnTo>
                <a:lnTo>
                  <a:pt x="980217" y="163156"/>
                </a:lnTo>
                <a:lnTo>
                  <a:pt x="973772" y="128869"/>
                </a:lnTo>
                <a:lnTo>
                  <a:pt x="958969" y="104228"/>
                </a:lnTo>
                <a:lnTo>
                  <a:pt x="950489" y="99046"/>
                </a:lnTo>
                <a:lnTo>
                  <a:pt x="918536" y="88243"/>
                </a:lnTo>
                <a:lnTo>
                  <a:pt x="860572" y="39441"/>
                </a:lnTo>
                <a:lnTo>
                  <a:pt x="850965" y="34797"/>
                </a:lnTo>
                <a:lnTo>
                  <a:pt x="830932" y="32758"/>
                </a:lnTo>
                <a:lnTo>
                  <a:pt x="811500" y="36920"/>
                </a:lnTo>
                <a:lnTo>
                  <a:pt x="795065" y="46569"/>
                </a:lnTo>
                <a:lnTo>
                  <a:pt x="788576" y="46568"/>
                </a:lnTo>
                <a:lnTo>
                  <a:pt x="783081" y="43059"/>
                </a:lnTo>
                <a:lnTo>
                  <a:pt x="778247" y="37209"/>
                </a:lnTo>
                <a:lnTo>
                  <a:pt x="760399" y="30710"/>
                </a:lnTo>
                <a:lnTo>
                  <a:pt x="698483" y="17790"/>
                </a:lnTo>
                <a:lnTo>
                  <a:pt x="664363" y="10095"/>
                </a:lnTo>
                <a:lnTo>
                  <a:pt x="642713" y="12030"/>
                </a:lnTo>
                <a:lnTo>
                  <a:pt x="624512" y="19909"/>
                </a:lnTo>
                <a:lnTo>
                  <a:pt x="616383" y="25286"/>
                </a:lnTo>
                <a:lnTo>
                  <a:pt x="608624" y="26530"/>
                </a:lnTo>
                <a:lnTo>
                  <a:pt x="601111" y="25020"/>
                </a:lnTo>
                <a:lnTo>
                  <a:pt x="566654" y="11376"/>
                </a:lnTo>
                <a:lnTo>
                  <a:pt x="546645" y="10649"/>
                </a:lnTo>
                <a:lnTo>
                  <a:pt x="494729" y="19307"/>
                </a:lnTo>
                <a:lnTo>
                  <a:pt x="431659" y="0"/>
                </a:lnTo>
                <a:lnTo>
                  <a:pt x="410607" y="1694"/>
                </a:lnTo>
                <a:lnTo>
                  <a:pt x="368497" y="17210"/>
                </a:lnTo>
                <a:lnTo>
                  <a:pt x="315855" y="21096"/>
                </a:lnTo>
                <a:lnTo>
                  <a:pt x="280977" y="37940"/>
                </a:lnTo>
                <a:lnTo>
                  <a:pt x="219640" y="44765"/>
                </a:lnTo>
                <a:lnTo>
                  <a:pt x="183362" y="55262"/>
                </a:lnTo>
                <a:lnTo>
                  <a:pt x="135829" y="80266"/>
                </a:lnTo>
                <a:lnTo>
                  <a:pt x="78877" y="93812"/>
                </a:lnTo>
                <a:lnTo>
                  <a:pt x="70132" y="99121"/>
                </a:lnTo>
                <a:lnTo>
                  <a:pt x="61963" y="100320"/>
                </a:lnTo>
                <a:lnTo>
                  <a:pt x="54177" y="98780"/>
                </a:lnTo>
                <a:lnTo>
                  <a:pt x="46646" y="95414"/>
                </a:lnTo>
                <a:lnTo>
                  <a:pt x="28921" y="94793"/>
                </a:lnTo>
                <a:lnTo>
                  <a:pt x="0" y="992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1485727" y="1810901"/>
            <a:ext cx="315607" cy="1200250"/>
          </a:xfrm>
          <a:custGeom>
            <a:avLst/>
            <a:gdLst/>
            <a:ahLst/>
            <a:cxnLst/>
            <a:rect l="0" t="0" r="0" b="0"/>
            <a:pathLst>
              <a:path w="315607" h="1200250">
                <a:moveTo>
                  <a:pt x="30376" y="0"/>
                </a:moveTo>
                <a:lnTo>
                  <a:pt x="46017" y="17981"/>
                </a:lnTo>
                <a:lnTo>
                  <a:pt x="76049" y="74354"/>
                </a:lnTo>
                <a:lnTo>
                  <a:pt x="95983" y="112823"/>
                </a:lnTo>
                <a:lnTo>
                  <a:pt x="112206" y="139104"/>
                </a:lnTo>
                <a:lnTo>
                  <a:pt x="130666" y="190977"/>
                </a:lnTo>
                <a:lnTo>
                  <a:pt x="134675" y="243138"/>
                </a:lnTo>
                <a:lnTo>
                  <a:pt x="132249" y="281441"/>
                </a:lnTo>
                <a:lnTo>
                  <a:pt x="117664" y="336540"/>
                </a:lnTo>
                <a:lnTo>
                  <a:pt x="100507" y="389505"/>
                </a:lnTo>
                <a:lnTo>
                  <a:pt x="79504" y="452721"/>
                </a:lnTo>
                <a:lnTo>
                  <a:pt x="61961" y="513701"/>
                </a:lnTo>
                <a:lnTo>
                  <a:pt x="44414" y="569420"/>
                </a:lnTo>
                <a:lnTo>
                  <a:pt x="33496" y="622049"/>
                </a:lnTo>
                <a:lnTo>
                  <a:pt x="22382" y="684250"/>
                </a:lnTo>
                <a:lnTo>
                  <a:pt x="5681" y="745892"/>
                </a:lnTo>
                <a:lnTo>
                  <a:pt x="4973" y="767855"/>
                </a:lnTo>
                <a:lnTo>
                  <a:pt x="6218" y="789315"/>
                </a:lnTo>
                <a:lnTo>
                  <a:pt x="0" y="847827"/>
                </a:lnTo>
                <a:lnTo>
                  <a:pt x="10403" y="904795"/>
                </a:lnTo>
                <a:lnTo>
                  <a:pt x="27009" y="958007"/>
                </a:lnTo>
                <a:lnTo>
                  <a:pt x="38607" y="988483"/>
                </a:lnTo>
                <a:lnTo>
                  <a:pt x="90222" y="1049157"/>
                </a:lnTo>
                <a:lnTo>
                  <a:pt x="119320" y="1076210"/>
                </a:lnTo>
                <a:lnTo>
                  <a:pt x="167868" y="1097852"/>
                </a:lnTo>
                <a:lnTo>
                  <a:pt x="188580" y="1098977"/>
                </a:lnTo>
                <a:lnTo>
                  <a:pt x="248218" y="1094323"/>
                </a:lnTo>
                <a:lnTo>
                  <a:pt x="271084" y="1089610"/>
                </a:lnTo>
                <a:lnTo>
                  <a:pt x="277416" y="1084375"/>
                </a:lnTo>
                <a:lnTo>
                  <a:pt x="280467" y="1077376"/>
                </a:lnTo>
                <a:lnTo>
                  <a:pt x="281332" y="1069201"/>
                </a:lnTo>
                <a:lnTo>
                  <a:pt x="276053" y="1053878"/>
                </a:lnTo>
                <a:lnTo>
                  <a:pt x="271370" y="1046516"/>
                </a:lnTo>
                <a:lnTo>
                  <a:pt x="270587" y="1043948"/>
                </a:lnTo>
                <a:lnTo>
                  <a:pt x="272405" y="1044576"/>
                </a:lnTo>
                <a:lnTo>
                  <a:pt x="311745" y="1081674"/>
                </a:lnTo>
                <a:lnTo>
                  <a:pt x="315052" y="1089614"/>
                </a:lnTo>
                <a:lnTo>
                  <a:pt x="315606" y="1107794"/>
                </a:lnTo>
                <a:lnTo>
                  <a:pt x="303752" y="1137760"/>
                </a:lnTo>
                <a:lnTo>
                  <a:pt x="262003" y="120024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3981450" y="88900"/>
            <a:ext cx="6087490" cy="6208521"/>
            <a:chOff x="3981450" y="88900"/>
            <a:chExt cx="6087490" cy="6208521"/>
          </a:xfrm>
        </p:grpSpPr>
        <p:pic>
          <p:nvPicPr>
            <p:cNvPr id="2" name="Picture 1" descr="clipboard(1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81450" y="88900"/>
              <a:ext cx="6087490" cy="62085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6" name="Group 5"/>
            <p:cNvGrpSpPr/>
            <p:nvPr/>
          </p:nvGrpSpPr>
          <p:grpSpPr>
            <a:xfrm>
              <a:off x="5126020" y="2541549"/>
              <a:ext cx="711440" cy="2010777"/>
              <a:chOff x="5126020" y="2541549"/>
              <a:chExt cx="711440" cy="2010777"/>
            </a:xfrm>
          </p:grpSpPr>
          <p:sp>
            <p:nvSpPr>
              <p:cNvPr id="3" name="Freeform 2"/>
              <p:cNvSpPr/>
              <p:nvPr/>
            </p:nvSpPr>
            <p:spPr>
              <a:xfrm>
                <a:off x="5126020" y="2625609"/>
                <a:ext cx="711440" cy="1926717"/>
              </a:xfrm>
              <a:custGeom>
                <a:avLst/>
                <a:gdLst/>
                <a:ahLst/>
                <a:cxnLst/>
                <a:rect l="0" t="0" r="0" b="0"/>
                <a:pathLst>
                  <a:path w="711440" h="1926717">
                    <a:moveTo>
                      <a:pt x="711439" y="1926716"/>
                    </a:moveTo>
                    <a:lnTo>
                      <a:pt x="705850" y="1909948"/>
                    </a:lnTo>
                    <a:lnTo>
                      <a:pt x="700694" y="1906179"/>
                    </a:lnTo>
                    <a:lnTo>
                      <a:pt x="693747" y="1904835"/>
                    </a:lnTo>
                    <a:lnTo>
                      <a:pt x="685607" y="1905110"/>
                    </a:lnTo>
                    <a:lnTo>
                      <a:pt x="681349" y="1908802"/>
                    </a:lnTo>
                    <a:lnTo>
                      <a:pt x="679681" y="1914773"/>
                    </a:lnTo>
                    <a:lnTo>
                      <a:pt x="679739" y="1922263"/>
                    </a:lnTo>
                    <a:lnTo>
                      <a:pt x="682117" y="1924917"/>
                    </a:lnTo>
                    <a:lnTo>
                      <a:pt x="686042" y="1924347"/>
                    </a:lnTo>
                    <a:lnTo>
                      <a:pt x="690998" y="1921627"/>
                    </a:lnTo>
                    <a:lnTo>
                      <a:pt x="699625" y="1909246"/>
                    </a:lnTo>
                    <a:lnTo>
                      <a:pt x="703563" y="1901031"/>
                    </a:lnTo>
                    <a:lnTo>
                      <a:pt x="703848" y="1893215"/>
                    </a:lnTo>
                    <a:lnTo>
                      <a:pt x="697927" y="1878291"/>
                    </a:lnTo>
                    <a:lnTo>
                      <a:pt x="690733" y="1874545"/>
                    </a:lnTo>
                    <a:lnTo>
                      <a:pt x="670261" y="1873503"/>
                    </a:lnTo>
                    <a:lnTo>
                      <a:pt x="664100" y="1877202"/>
                    </a:lnTo>
                    <a:lnTo>
                      <a:pt x="661162" y="1883178"/>
                    </a:lnTo>
                    <a:lnTo>
                      <a:pt x="660374" y="1890672"/>
                    </a:lnTo>
                    <a:lnTo>
                      <a:pt x="662187" y="1893328"/>
                    </a:lnTo>
                    <a:lnTo>
                      <a:pt x="665736" y="1892759"/>
                    </a:lnTo>
                    <a:lnTo>
                      <a:pt x="688244" y="1875034"/>
                    </a:lnTo>
                    <a:lnTo>
                      <a:pt x="690126" y="1868865"/>
                    </a:lnTo>
                    <a:lnTo>
                      <a:pt x="689042" y="1862412"/>
                    </a:lnTo>
                    <a:lnTo>
                      <a:pt x="676337" y="1842152"/>
                    </a:lnTo>
                    <a:lnTo>
                      <a:pt x="670490" y="1835245"/>
                    </a:lnTo>
                    <a:lnTo>
                      <a:pt x="667762" y="1827131"/>
                    </a:lnTo>
                    <a:lnTo>
                      <a:pt x="666002" y="1800113"/>
                    </a:lnTo>
                    <a:lnTo>
                      <a:pt x="657710" y="1784270"/>
                    </a:lnTo>
                    <a:lnTo>
                      <a:pt x="651053" y="1780279"/>
                    </a:lnTo>
                    <a:lnTo>
                      <a:pt x="634298" y="1778965"/>
                    </a:lnTo>
                    <a:lnTo>
                      <a:pt x="629596" y="1782592"/>
                    </a:lnTo>
                    <a:lnTo>
                      <a:pt x="627631" y="1788519"/>
                    </a:lnTo>
                    <a:lnTo>
                      <a:pt x="627491" y="1795980"/>
                    </a:lnTo>
                    <a:lnTo>
                      <a:pt x="629737" y="1798614"/>
                    </a:lnTo>
                    <a:lnTo>
                      <a:pt x="633575" y="1798031"/>
                    </a:lnTo>
                    <a:lnTo>
                      <a:pt x="638473" y="1795302"/>
                    </a:lnTo>
                    <a:lnTo>
                      <a:pt x="640568" y="1789974"/>
                    </a:lnTo>
                    <a:lnTo>
                      <a:pt x="639777" y="1774694"/>
                    </a:lnTo>
                    <a:lnTo>
                      <a:pt x="632406" y="1759325"/>
                    </a:lnTo>
                    <a:lnTo>
                      <a:pt x="627165" y="1751951"/>
                    </a:lnTo>
                    <a:lnTo>
                      <a:pt x="620161" y="1748205"/>
                    </a:lnTo>
                    <a:lnTo>
                      <a:pt x="600556" y="1746181"/>
                    </a:lnTo>
                    <a:lnTo>
                      <a:pt x="602422" y="1744358"/>
                    </a:lnTo>
                    <a:lnTo>
                      <a:pt x="607176" y="1741973"/>
                    </a:lnTo>
                    <a:lnTo>
                      <a:pt x="615577" y="1729964"/>
                    </a:lnTo>
                    <a:lnTo>
                      <a:pt x="619455" y="1721848"/>
                    </a:lnTo>
                    <a:lnTo>
                      <a:pt x="620644" y="1703472"/>
                    </a:lnTo>
                    <a:lnTo>
                      <a:pt x="619324" y="1693659"/>
                    </a:lnTo>
                    <a:lnTo>
                      <a:pt x="616104" y="1689456"/>
                    </a:lnTo>
                    <a:lnTo>
                      <a:pt x="611618" y="1688994"/>
                    </a:lnTo>
                    <a:lnTo>
                      <a:pt x="606287" y="1691025"/>
                    </a:lnTo>
                    <a:lnTo>
                      <a:pt x="606243" y="1693550"/>
                    </a:lnTo>
                    <a:lnTo>
                      <a:pt x="615552" y="1699474"/>
                    </a:lnTo>
                    <a:lnTo>
                      <a:pt x="621778" y="1699182"/>
                    </a:lnTo>
                    <a:lnTo>
                      <a:pt x="634935" y="1692618"/>
                    </a:lnTo>
                    <a:lnTo>
                      <a:pt x="638209" y="1686423"/>
                    </a:lnTo>
                    <a:lnTo>
                      <a:pt x="638728" y="1670180"/>
                    </a:lnTo>
                    <a:lnTo>
                      <a:pt x="633719" y="1664445"/>
                    </a:lnTo>
                    <a:lnTo>
                      <a:pt x="615676" y="1658073"/>
                    </a:lnTo>
                    <a:lnTo>
                      <a:pt x="606653" y="1658713"/>
                    </a:lnTo>
                    <a:lnTo>
                      <a:pt x="587455" y="1666113"/>
                    </a:lnTo>
                    <a:lnTo>
                      <a:pt x="587839" y="1664074"/>
                    </a:lnTo>
                    <a:lnTo>
                      <a:pt x="590434" y="1660374"/>
                    </a:lnTo>
                    <a:lnTo>
                      <a:pt x="590199" y="1646905"/>
                    </a:lnTo>
                    <a:lnTo>
                      <a:pt x="588499" y="1638400"/>
                    </a:lnTo>
                    <a:lnTo>
                      <a:pt x="583855" y="1633899"/>
                    </a:lnTo>
                    <a:lnTo>
                      <a:pt x="577250" y="1632069"/>
                    </a:lnTo>
                    <a:lnTo>
                      <a:pt x="569338" y="1632018"/>
                    </a:lnTo>
                    <a:lnTo>
                      <a:pt x="554306" y="1638202"/>
                    </a:lnTo>
                    <a:lnTo>
                      <a:pt x="547022" y="1643126"/>
                    </a:lnTo>
                    <a:lnTo>
                      <a:pt x="529571" y="1645478"/>
                    </a:lnTo>
                    <a:lnTo>
                      <a:pt x="520003" y="1644467"/>
                    </a:lnTo>
                    <a:lnTo>
                      <a:pt x="503134" y="1649583"/>
                    </a:lnTo>
                    <a:lnTo>
                      <a:pt x="495360" y="1654223"/>
                    </a:lnTo>
                    <a:lnTo>
                      <a:pt x="477363" y="1656259"/>
                    </a:lnTo>
                    <a:lnTo>
                      <a:pt x="467651" y="1655164"/>
                    </a:lnTo>
                    <a:lnTo>
                      <a:pt x="463516" y="1656774"/>
                    </a:lnTo>
                    <a:lnTo>
                      <a:pt x="463099" y="1660187"/>
                    </a:lnTo>
                    <a:lnTo>
                      <a:pt x="465160" y="1664802"/>
                    </a:lnTo>
                    <a:lnTo>
                      <a:pt x="465365" y="1664369"/>
                    </a:lnTo>
                    <a:lnTo>
                      <a:pt x="462473" y="1654529"/>
                    </a:lnTo>
                    <a:lnTo>
                      <a:pt x="457724" y="1651672"/>
                    </a:lnTo>
                    <a:lnTo>
                      <a:pt x="443089" y="1651615"/>
                    </a:lnTo>
                    <a:lnTo>
                      <a:pt x="415119" y="1658161"/>
                    </a:lnTo>
                    <a:lnTo>
                      <a:pt x="410947" y="1657602"/>
                    </a:lnTo>
                    <a:lnTo>
                      <a:pt x="410505" y="1654890"/>
                    </a:lnTo>
                    <a:lnTo>
                      <a:pt x="412551" y="1650742"/>
                    </a:lnTo>
                    <a:lnTo>
                      <a:pt x="410405" y="1649147"/>
                    </a:lnTo>
                    <a:lnTo>
                      <a:pt x="390617" y="1652490"/>
                    </a:lnTo>
                    <a:lnTo>
                      <a:pt x="333147" y="1671958"/>
                    </a:lnTo>
                    <a:lnTo>
                      <a:pt x="313784" y="1684855"/>
                    </a:lnTo>
                    <a:lnTo>
                      <a:pt x="314144" y="1683587"/>
                    </a:lnTo>
                    <a:lnTo>
                      <a:pt x="316724" y="1680402"/>
                    </a:lnTo>
                    <a:lnTo>
                      <a:pt x="314935" y="1677109"/>
                    </a:lnTo>
                    <a:lnTo>
                      <a:pt x="303588" y="1670330"/>
                    </a:lnTo>
                    <a:lnTo>
                      <a:pt x="295649" y="1670394"/>
                    </a:lnTo>
                    <a:lnTo>
                      <a:pt x="241914" y="1687822"/>
                    </a:lnTo>
                    <a:lnTo>
                      <a:pt x="209469" y="1705785"/>
                    </a:lnTo>
                    <a:lnTo>
                      <a:pt x="209506" y="1704559"/>
                    </a:lnTo>
                    <a:lnTo>
                      <a:pt x="211871" y="1701402"/>
                    </a:lnTo>
                    <a:lnTo>
                      <a:pt x="211107" y="1696958"/>
                    </a:lnTo>
                    <a:lnTo>
                      <a:pt x="204020" y="1685781"/>
                    </a:lnTo>
                    <a:lnTo>
                      <a:pt x="197685" y="1683034"/>
                    </a:lnTo>
                    <a:lnTo>
                      <a:pt x="181287" y="1683102"/>
                    </a:lnTo>
                    <a:lnTo>
                      <a:pt x="136098" y="1693847"/>
                    </a:lnTo>
                    <a:lnTo>
                      <a:pt x="114629" y="1706159"/>
                    </a:lnTo>
                    <a:lnTo>
                      <a:pt x="114694" y="1704809"/>
                    </a:lnTo>
                    <a:lnTo>
                      <a:pt x="117077" y="1701569"/>
                    </a:lnTo>
                    <a:lnTo>
                      <a:pt x="115156" y="1698239"/>
                    </a:lnTo>
                    <a:lnTo>
                      <a:pt x="103663" y="1691419"/>
                    </a:lnTo>
                    <a:lnTo>
                      <a:pt x="86857" y="1690728"/>
                    </a:lnTo>
                    <a:lnTo>
                      <a:pt x="77462" y="1692182"/>
                    </a:lnTo>
                    <a:lnTo>
                      <a:pt x="73539" y="1690811"/>
                    </a:lnTo>
                    <a:lnTo>
                      <a:pt x="73263" y="1687558"/>
                    </a:lnTo>
                    <a:lnTo>
                      <a:pt x="75418" y="1683049"/>
                    </a:lnTo>
                    <a:lnTo>
                      <a:pt x="72176" y="1680043"/>
                    </a:lnTo>
                    <a:lnTo>
                      <a:pt x="56095" y="1676703"/>
                    </a:lnTo>
                    <a:lnTo>
                      <a:pt x="39589" y="1681458"/>
                    </a:lnTo>
                    <a:lnTo>
                      <a:pt x="31912" y="1686002"/>
                    </a:lnTo>
                    <a:lnTo>
                      <a:pt x="29134" y="1686691"/>
                    </a:lnTo>
                    <a:lnTo>
                      <a:pt x="29621" y="1684811"/>
                    </a:lnTo>
                    <a:lnTo>
                      <a:pt x="32286" y="1681218"/>
                    </a:lnTo>
                    <a:lnTo>
                      <a:pt x="31723" y="1676483"/>
                    </a:lnTo>
                    <a:lnTo>
                      <a:pt x="24858" y="1664982"/>
                    </a:lnTo>
                    <a:lnTo>
                      <a:pt x="18582" y="1662150"/>
                    </a:lnTo>
                    <a:lnTo>
                      <a:pt x="0" y="1661413"/>
                    </a:lnTo>
                    <a:lnTo>
                      <a:pt x="2010" y="1659770"/>
                    </a:lnTo>
                    <a:lnTo>
                      <a:pt x="12432" y="1653655"/>
                    </a:lnTo>
                    <a:lnTo>
                      <a:pt x="24863" y="1643138"/>
                    </a:lnTo>
                    <a:lnTo>
                      <a:pt x="39426" y="1618474"/>
                    </a:lnTo>
                    <a:lnTo>
                      <a:pt x="39992" y="1610087"/>
                    </a:lnTo>
                    <a:lnTo>
                      <a:pt x="34290" y="1591784"/>
                    </a:lnTo>
                    <a:lnTo>
                      <a:pt x="36568" y="1592294"/>
                    </a:lnTo>
                    <a:lnTo>
                      <a:pt x="40427" y="1594973"/>
                    </a:lnTo>
                    <a:lnTo>
                      <a:pt x="44169" y="1593250"/>
                    </a:lnTo>
                    <a:lnTo>
                      <a:pt x="51447" y="1581976"/>
                    </a:lnTo>
                    <a:lnTo>
                      <a:pt x="51515" y="1575227"/>
                    </a:lnTo>
                    <a:lnTo>
                      <a:pt x="45353" y="1561488"/>
                    </a:lnTo>
                    <a:lnTo>
                      <a:pt x="45113" y="1554549"/>
                    </a:lnTo>
                    <a:lnTo>
                      <a:pt x="51086" y="1540600"/>
                    </a:lnTo>
                    <a:lnTo>
                      <a:pt x="67603" y="1519593"/>
                    </a:lnTo>
                    <a:lnTo>
                      <a:pt x="70475" y="1511411"/>
                    </a:lnTo>
                    <a:lnTo>
                      <a:pt x="70547" y="1492961"/>
                    </a:lnTo>
                    <a:lnTo>
                      <a:pt x="67759" y="1488977"/>
                    </a:lnTo>
                    <a:lnTo>
                      <a:pt x="63560" y="1488661"/>
                    </a:lnTo>
                    <a:lnTo>
                      <a:pt x="58421" y="1490790"/>
                    </a:lnTo>
                    <a:lnTo>
                      <a:pt x="58505" y="1491039"/>
                    </a:lnTo>
                    <a:lnTo>
                      <a:pt x="67957" y="1488196"/>
                    </a:lnTo>
                    <a:lnTo>
                      <a:pt x="87419" y="1474430"/>
                    </a:lnTo>
                    <a:lnTo>
                      <a:pt x="108004" y="1449944"/>
                    </a:lnTo>
                    <a:lnTo>
                      <a:pt x="110278" y="1441582"/>
                    </a:lnTo>
                    <a:lnTo>
                      <a:pt x="109454" y="1433667"/>
                    </a:lnTo>
                    <a:lnTo>
                      <a:pt x="106565" y="1426051"/>
                    </a:lnTo>
                    <a:lnTo>
                      <a:pt x="108148" y="1419804"/>
                    </a:lnTo>
                    <a:lnTo>
                      <a:pt x="112713" y="1414469"/>
                    </a:lnTo>
                    <a:lnTo>
                      <a:pt x="119266" y="1409743"/>
                    </a:lnTo>
                    <a:lnTo>
                      <a:pt x="129666" y="1395133"/>
                    </a:lnTo>
                    <a:lnTo>
                      <a:pt x="134078" y="1386324"/>
                    </a:lnTo>
                    <a:lnTo>
                      <a:pt x="133509" y="1379281"/>
                    </a:lnTo>
                    <a:lnTo>
                      <a:pt x="129621" y="1373416"/>
                    </a:lnTo>
                    <a:lnTo>
                      <a:pt x="123519" y="1368337"/>
                    </a:lnTo>
                    <a:lnTo>
                      <a:pt x="122960" y="1363780"/>
                    </a:lnTo>
                    <a:lnTo>
                      <a:pt x="126098" y="1359573"/>
                    </a:lnTo>
                    <a:lnTo>
                      <a:pt x="150760" y="1338825"/>
                    </a:lnTo>
                    <a:lnTo>
                      <a:pt x="152819" y="1332407"/>
                    </a:lnTo>
                    <a:lnTo>
                      <a:pt x="151853" y="1325789"/>
                    </a:lnTo>
                    <a:lnTo>
                      <a:pt x="148868" y="1319038"/>
                    </a:lnTo>
                    <a:lnTo>
                      <a:pt x="150388" y="1313367"/>
                    </a:lnTo>
                    <a:lnTo>
                      <a:pt x="154911" y="1308416"/>
                    </a:lnTo>
                    <a:lnTo>
                      <a:pt x="181798" y="1286476"/>
                    </a:lnTo>
                    <a:lnTo>
                      <a:pt x="185210" y="1278791"/>
                    </a:lnTo>
                    <a:lnTo>
                      <a:pt x="185881" y="1260893"/>
                    </a:lnTo>
                    <a:lnTo>
                      <a:pt x="189102" y="1253546"/>
                    </a:lnTo>
                    <a:lnTo>
                      <a:pt x="206893" y="1234108"/>
                    </a:lnTo>
                    <a:lnTo>
                      <a:pt x="212285" y="1212568"/>
                    </a:lnTo>
                    <a:lnTo>
                      <a:pt x="209044" y="1204952"/>
                    </a:lnTo>
                    <a:lnTo>
                      <a:pt x="202204" y="1199875"/>
                    </a:lnTo>
                    <a:lnTo>
                      <a:pt x="192965" y="1196491"/>
                    </a:lnTo>
                    <a:lnTo>
                      <a:pt x="190315" y="1191894"/>
                    </a:lnTo>
                    <a:lnTo>
                      <a:pt x="192057" y="1186490"/>
                    </a:lnTo>
                    <a:lnTo>
                      <a:pt x="196729" y="1180548"/>
                    </a:lnTo>
                    <a:lnTo>
                      <a:pt x="198673" y="1173077"/>
                    </a:lnTo>
                    <a:lnTo>
                      <a:pt x="197714" y="1155417"/>
                    </a:lnTo>
                    <a:lnTo>
                      <a:pt x="193480" y="1148135"/>
                    </a:lnTo>
                    <a:lnTo>
                      <a:pt x="179418" y="1136923"/>
                    </a:lnTo>
                    <a:lnTo>
                      <a:pt x="174265" y="1128786"/>
                    </a:lnTo>
                    <a:lnTo>
                      <a:pt x="168538" y="1107267"/>
                    </a:lnTo>
                    <a:lnTo>
                      <a:pt x="162332" y="1099656"/>
                    </a:lnTo>
                    <a:lnTo>
                      <a:pt x="142958" y="1091200"/>
                    </a:lnTo>
                    <a:lnTo>
                      <a:pt x="138259" y="1086606"/>
                    </a:lnTo>
                    <a:lnTo>
                      <a:pt x="137467" y="1081203"/>
                    </a:lnTo>
                    <a:lnTo>
                      <a:pt x="139278" y="1075262"/>
                    </a:lnTo>
                    <a:lnTo>
                      <a:pt x="136238" y="1050132"/>
                    </a:lnTo>
                    <a:lnTo>
                      <a:pt x="131440" y="1042849"/>
                    </a:lnTo>
                    <a:lnTo>
                      <a:pt x="116750" y="1031638"/>
                    </a:lnTo>
                    <a:lnTo>
                      <a:pt x="113768" y="1025840"/>
                    </a:lnTo>
                    <a:lnTo>
                      <a:pt x="114120" y="1019636"/>
                    </a:lnTo>
                    <a:lnTo>
                      <a:pt x="125907" y="987277"/>
                    </a:lnTo>
                    <a:lnTo>
                      <a:pt x="124552" y="979889"/>
                    </a:lnTo>
                    <a:lnTo>
                      <a:pt x="120140" y="973794"/>
                    </a:lnTo>
                    <a:lnTo>
                      <a:pt x="113689" y="968561"/>
                    </a:lnTo>
                    <a:lnTo>
                      <a:pt x="111728" y="962732"/>
                    </a:lnTo>
                    <a:lnTo>
                      <a:pt x="112760" y="956507"/>
                    </a:lnTo>
                    <a:lnTo>
                      <a:pt x="117806" y="941011"/>
                    </a:lnTo>
                    <a:lnTo>
                      <a:pt x="120049" y="918526"/>
                    </a:lnTo>
                    <a:lnTo>
                      <a:pt x="117138" y="909488"/>
                    </a:lnTo>
                    <a:lnTo>
                      <a:pt x="111687" y="902293"/>
                    </a:lnTo>
                    <a:lnTo>
                      <a:pt x="104544" y="896327"/>
                    </a:lnTo>
                    <a:lnTo>
                      <a:pt x="102122" y="890010"/>
                    </a:lnTo>
                    <a:lnTo>
                      <a:pt x="102846" y="883458"/>
                    </a:lnTo>
                    <a:lnTo>
                      <a:pt x="105669" y="876751"/>
                    </a:lnTo>
                    <a:lnTo>
                      <a:pt x="105211" y="868771"/>
                    </a:lnTo>
                    <a:lnTo>
                      <a:pt x="98464" y="850544"/>
                    </a:lnTo>
                    <a:lnTo>
                      <a:pt x="98068" y="840771"/>
                    </a:lnTo>
                    <a:lnTo>
                      <a:pt x="105180" y="810247"/>
                    </a:lnTo>
                    <a:lnTo>
                      <a:pt x="107185" y="757993"/>
                    </a:lnTo>
                    <a:lnTo>
                      <a:pt x="116565" y="715926"/>
                    </a:lnTo>
                    <a:lnTo>
                      <a:pt x="115818" y="673822"/>
                    </a:lnTo>
                    <a:lnTo>
                      <a:pt x="126242" y="631710"/>
                    </a:lnTo>
                    <a:lnTo>
                      <a:pt x="141734" y="605714"/>
                    </a:lnTo>
                    <a:lnTo>
                      <a:pt x="161142" y="583193"/>
                    </a:lnTo>
                    <a:lnTo>
                      <a:pt x="164420" y="574799"/>
                    </a:lnTo>
                    <a:lnTo>
                      <a:pt x="166954" y="547387"/>
                    </a:lnTo>
                    <a:lnTo>
                      <a:pt x="180963" y="523928"/>
                    </a:lnTo>
                    <a:lnTo>
                      <a:pt x="193352" y="509328"/>
                    </a:lnTo>
                    <a:lnTo>
                      <a:pt x="196422" y="500989"/>
                    </a:lnTo>
                    <a:lnTo>
                      <a:pt x="196714" y="482365"/>
                    </a:lnTo>
                    <a:lnTo>
                      <a:pt x="199833" y="474825"/>
                    </a:lnTo>
                    <a:lnTo>
                      <a:pt x="212658" y="463327"/>
                    </a:lnTo>
                    <a:lnTo>
                      <a:pt x="247147" y="444075"/>
                    </a:lnTo>
                    <a:lnTo>
                      <a:pt x="263346" y="418577"/>
                    </a:lnTo>
                    <a:lnTo>
                      <a:pt x="293816" y="357744"/>
                    </a:lnTo>
                    <a:lnTo>
                      <a:pt x="302781" y="336812"/>
                    </a:lnTo>
                    <a:lnTo>
                      <a:pt x="303300" y="327487"/>
                    </a:lnTo>
                    <a:lnTo>
                      <a:pt x="297637" y="310886"/>
                    </a:lnTo>
                    <a:lnTo>
                      <a:pt x="298701" y="304354"/>
                    </a:lnTo>
                    <a:lnTo>
                      <a:pt x="302919" y="298829"/>
                    </a:lnTo>
                    <a:lnTo>
                      <a:pt x="329317" y="275967"/>
                    </a:lnTo>
                    <a:lnTo>
                      <a:pt x="332689" y="268206"/>
                    </a:lnTo>
                    <a:lnTo>
                      <a:pt x="333316" y="250224"/>
                    </a:lnTo>
                    <a:lnTo>
                      <a:pt x="336524" y="242856"/>
                    </a:lnTo>
                    <a:lnTo>
                      <a:pt x="376455" y="207427"/>
                    </a:lnTo>
                    <a:lnTo>
                      <a:pt x="379322" y="200286"/>
                    </a:lnTo>
                    <a:lnTo>
                      <a:pt x="377723" y="194356"/>
                    </a:lnTo>
                    <a:lnTo>
                      <a:pt x="373148" y="189232"/>
                    </a:lnTo>
                    <a:lnTo>
                      <a:pt x="373608" y="184646"/>
                    </a:lnTo>
                    <a:lnTo>
                      <a:pt x="377424" y="180420"/>
                    </a:lnTo>
                    <a:lnTo>
                      <a:pt x="383477" y="176432"/>
                    </a:lnTo>
                    <a:lnTo>
                      <a:pt x="393323" y="162642"/>
                    </a:lnTo>
                    <a:lnTo>
                      <a:pt x="397586" y="154052"/>
                    </a:lnTo>
                    <a:lnTo>
                      <a:pt x="399203" y="135148"/>
                    </a:lnTo>
                    <a:lnTo>
                      <a:pt x="397997" y="125194"/>
                    </a:lnTo>
                    <a:lnTo>
                      <a:pt x="393683" y="117388"/>
                    </a:lnTo>
                    <a:lnTo>
                      <a:pt x="379531" y="105595"/>
                    </a:lnTo>
                    <a:lnTo>
                      <a:pt x="377863" y="100813"/>
                    </a:lnTo>
                    <a:lnTo>
                      <a:pt x="380261" y="96454"/>
                    </a:lnTo>
                    <a:lnTo>
                      <a:pt x="385369" y="92379"/>
                    </a:lnTo>
                    <a:lnTo>
                      <a:pt x="398147" y="69876"/>
                    </a:lnTo>
                    <a:lnTo>
                      <a:pt x="399453" y="54063"/>
                    </a:lnTo>
                    <a:lnTo>
                      <a:pt x="398473" y="38066"/>
                    </a:lnTo>
                    <a:lnTo>
                      <a:pt x="402160" y="12839"/>
                    </a:lnTo>
                    <a:lnTo>
                      <a:pt x="401138" y="8559"/>
                    </a:lnTo>
                    <a:lnTo>
                      <a:pt x="39558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5500547" y="2699309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5532133" y="2541549"/>
                <a:ext cx="85222" cy="136704"/>
              </a:xfrm>
              <a:custGeom>
                <a:avLst/>
                <a:gdLst/>
                <a:ahLst/>
                <a:cxnLst/>
                <a:rect l="0" t="0" r="0" b="0"/>
                <a:pathLst>
                  <a:path w="85222" h="136704">
                    <a:moveTo>
                      <a:pt x="0" y="136703"/>
                    </a:moveTo>
                    <a:lnTo>
                      <a:pt x="5589" y="119935"/>
                    </a:lnTo>
                    <a:lnTo>
                      <a:pt x="5214" y="102344"/>
                    </a:lnTo>
                    <a:lnTo>
                      <a:pt x="3476" y="92740"/>
                    </a:lnTo>
                    <a:lnTo>
                      <a:pt x="5827" y="85168"/>
                    </a:lnTo>
                    <a:lnTo>
                      <a:pt x="10903" y="78949"/>
                    </a:lnTo>
                    <a:lnTo>
                      <a:pt x="38678" y="54975"/>
                    </a:lnTo>
                    <a:lnTo>
                      <a:pt x="40993" y="48292"/>
                    </a:lnTo>
                    <a:lnTo>
                      <a:pt x="40197" y="41498"/>
                    </a:lnTo>
                    <a:lnTo>
                      <a:pt x="37327" y="34628"/>
                    </a:lnTo>
                    <a:lnTo>
                      <a:pt x="37752" y="32388"/>
                    </a:lnTo>
                    <a:lnTo>
                      <a:pt x="40376" y="33235"/>
                    </a:lnTo>
                    <a:lnTo>
                      <a:pt x="44465" y="36139"/>
                    </a:lnTo>
                    <a:lnTo>
                      <a:pt x="49530" y="35735"/>
                    </a:lnTo>
                    <a:lnTo>
                      <a:pt x="61398" y="29047"/>
                    </a:lnTo>
                    <a:lnTo>
                      <a:pt x="64328" y="22818"/>
                    </a:lnTo>
                    <a:lnTo>
                      <a:pt x="64465" y="6539"/>
                    </a:lnTo>
                    <a:lnTo>
                      <a:pt x="67543" y="1964"/>
                    </a:lnTo>
                    <a:lnTo>
                      <a:pt x="73105" y="84"/>
                    </a:lnTo>
                    <a:lnTo>
                      <a:pt x="80322" y="0"/>
                    </a:lnTo>
                    <a:lnTo>
                      <a:pt x="83964" y="3453"/>
                    </a:lnTo>
                    <a:lnTo>
                      <a:pt x="85221" y="9265"/>
                    </a:lnTo>
                    <a:lnTo>
                      <a:pt x="84890" y="16650"/>
                    </a:lnTo>
                    <a:lnTo>
                      <a:pt x="78283" y="31093"/>
                    </a:lnTo>
                    <a:lnTo>
                      <a:pt x="73246" y="38221"/>
                    </a:lnTo>
                    <a:lnTo>
                      <a:pt x="67648" y="55498"/>
                    </a:lnTo>
                    <a:lnTo>
                      <a:pt x="63171" y="8406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4195014" y="2829500"/>
              <a:ext cx="1052850" cy="500977"/>
            </a:xfrm>
            <a:custGeom>
              <a:avLst/>
              <a:gdLst/>
              <a:ahLst/>
              <a:cxnLst/>
              <a:rect l="0" t="0" r="0" b="0"/>
              <a:pathLst>
                <a:path w="1052850" h="500977">
                  <a:moveTo>
                    <a:pt x="1052849" y="480462"/>
                  </a:moveTo>
                  <a:lnTo>
                    <a:pt x="1028803" y="490037"/>
                  </a:lnTo>
                  <a:lnTo>
                    <a:pt x="1014476" y="500705"/>
                  </a:lnTo>
                  <a:lnTo>
                    <a:pt x="1008550" y="500976"/>
                  </a:lnTo>
                  <a:lnTo>
                    <a:pt x="1003429" y="497648"/>
                  </a:lnTo>
                  <a:lnTo>
                    <a:pt x="998846" y="491919"/>
                  </a:lnTo>
                  <a:lnTo>
                    <a:pt x="981275" y="485554"/>
                  </a:lnTo>
                  <a:lnTo>
                    <a:pt x="970038" y="483857"/>
                  </a:lnTo>
                  <a:lnTo>
                    <a:pt x="951314" y="488209"/>
                  </a:lnTo>
                  <a:lnTo>
                    <a:pt x="943045" y="492646"/>
                  </a:lnTo>
                  <a:lnTo>
                    <a:pt x="941042" y="494433"/>
                  </a:lnTo>
                  <a:lnTo>
                    <a:pt x="943216" y="494456"/>
                  </a:lnTo>
                  <a:lnTo>
                    <a:pt x="948175" y="493301"/>
                  </a:lnTo>
                  <a:lnTo>
                    <a:pt x="949141" y="490191"/>
                  </a:lnTo>
                  <a:lnTo>
                    <a:pt x="943976" y="480496"/>
                  </a:lnTo>
                  <a:lnTo>
                    <a:pt x="930762" y="471508"/>
                  </a:lnTo>
                  <a:lnTo>
                    <a:pt x="922324" y="467474"/>
                  </a:lnTo>
                  <a:lnTo>
                    <a:pt x="903591" y="466111"/>
                  </a:lnTo>
                  <a:lnTo>
                    <a:pt x="893683" y="467385"/>
                  </a:lnTo>
                  <a:lnTo>
                    <a:pt x="887077" y="463555"/>
                  </a:lnTo>
                  <a:lnTo>
                    <a:pt x="882673" y="456322"/>
                  </a:lnTo>
                  <a:lnTo>
                    <a:pt x="879737" y="446821"/>
                  </a:lnTo>
                  <a:lnTo>
                    <a:pt x="867116" y="430026"/>
                  </a:lnTo>
                  <a:lnTo>
                    <a:pt x="858837" y="422271"/>
                  </a:lnTo>
                  <a:lnTo>
                    <a:pt x="849809" y="418271"/>
                  </a:lnTo>
                  <a:lnTo>
                    <a:pt x="830418" y="416947"/>
                  </a:lnTo>
                  <a:lnTo>
                    <a:pt x="823843" y="412382"/>
                  </a:lnTo>
                  <a:lnTo>
                    <a:pt x="819460" y="404660"/>
                  </a:lnTo>
                  <a:lnTo>
                    <a:pt x="816538" y="394832"/>
                  </a:lnTo>
                  <a:lnTo>
                    <a:pt x="809911" y="388280"/>
                  </a:lnTo>
                  <a:lnTo>
                    <a:pt x="790069" y="381001"/>
                  </a:lnTo>
                  <a:lnTo>
                    <a:pt x="784076" y="375550"/>
                  </a:lnTo>
                  <a:lnTo>
                    <a:pt x="781250" y="368407"/>
                  </a:lnTo>
                  <a:lnTo>
                    <a:pt x="777721" y="351111"/>
                  </a:lnTo>
                  <a:lnTo>
                    <a:pt x="762579" y="322813"/>
                  </a:lnTo>
                  <a:lnTo>
                    <a:pt x="749926" y="306670"/>
                  </a:lnTo>
                  <a:lnTo>
                    <a:pt x="743276" y="303769"/>
                  </a:lnTo>
                  <a:lnTo>
                    <a:pt x="736502" y="304175"/>
                  </a:lnTo>
                  <a:lnTo>
                    <a:pt x="729648" y="306785"/>
                  </a:lnTo>
                  <a:lnTo>
                    <a:pt x="726247" y="305016"/>
                  </a:lnTo>
                  <a:lnTo>
                    <a:pt x="725150" y="300327"/>
                  </a:lnTo>
                  <a:lnTo>
                    <a:pt x="724712" y="285758"/>
                  </a:lnTo>
                  <a:lnTo>
                    <a:pt x="720617" y="267585"/>
                  </a:lnTo>
                  <a:lnTo>
                    <a:pt x="715548" y="260165"/>
                  </a:lnTo>
                  <a:lnTo>
                    <a:pt x="677975" y="230238"/>
                  </a:lnTo>
                  <a:lnTo>
                    <a:pt x="675422" y="223568"/>
                  </a:lnTo>
                  <a:lnTo>
                    <a:pt x="676059" y="216783"/>
                  </a:lnTo>
                  <a:lnTo>
                    <a:pt x="678823" y="209919"/>
                  </a:lnTo>
                  <a:lnTo>
                    <a:pt x="678326" y="203004"/>
                  </a:lnTo>
                  <a:lnTo>
                    <a:pt x="671535" y="189081"/>
                  </a:lnTo>
                  <a:lnTo>
                    <a:pt x="657599" y="178214"/>
                  </a:lnTo>
                  <a:lnTo>
                    <a:pt x="648969" y="173678"/>
                  </a:lnTo>
                  <a:lnTo>
                    <a:pt x="630022" y="171758"/>
                  </a:lnTo>
                  <a:lnTo>
                    <a:pt x="620056" y="172884"/>
                  </a:lnTo>
                  <a:lnTo>
                    <a:pt x="615752" y="171295"/>
                  </a:lnTo>
                  <a:lnTo>
                    <a:pt x="615221" y="167896"/>
                  </a:lnTo>
                  <a:lnTo>
                    <a:pt x="617208" y="163290"/>
                  </a:lnTo>
                  <a:lnTo>
                    <a:pt x="613176" y="148814"/>
                  </a:lnTo>
                  <a:lnTo>
                    <a:pt x="608826" y="140040"/>
                  </a:lnTo>
                  <a:lnTo>
                    <a:pt x="594633" y="127172"/>
                  </a:lnTo>
                  <a:lnTo>
                    <a:pt x="585935" y="122103"/>
                  </a:lnTo>
                  <a:lnTo>
                    <a:pt x="577796" y="121063"/>
                  </a:lnTo>
                  <a:lnTo>
                    <a:pt x="562514" y="126147"/>
                  </a:lnTo>
                  <a:lnTo>
                    <a:pt x="558674" y="124929"/>
                  </a:lnTo>
                  <a:lnTo>
                    <a:pt x="557282" y="120607"/>
                  </a:lnTo>
                  <a:lnTo>
                    <a:pt x="554675" y="94638"/>
                  </a:lnTo>
                  <a:lnTo>
                    <a:pt x="552277" y="82866"/>
                  </a:lnTo>
                  <a:lnTo>
                    <a:pt x="547169" y="76188"/>
                  </a:lnTo>
                  <a:lnTo>
                    <a:pt x="540254" y="72906"/>
                  </a:lnTo>
                  <a:lnTo>
                    <a:pt x="532135" y="71887"/>
                  </a:lnTo>
                  <a:lnTo>
                    <a:pt x="516874" y="76995"/>
                  </a:lnTo>
                  <a:lnTo>
                    <a:pt x="509529" y="81632"/>
                  </a:lnTo>
                  <a:lnTo>
                    <a:pt x="503462" y="81215"/>
                  </a:lnTo>
                  <a:lnTo>
                    <a:pt x="498249" y="77427"/>
                  </a:lnTo>
                  <a:lnTo>
                    <a:pt x="493602" y="71392"/>
                  </a:lnTo>
                  <a:lnTo>
                    <a:pt x="470296" y="57309"/>
                  </a:lnTo>
                  <a:lnTo>
                    <a:pt x="424914" y="46966"/>
                  </a:lnTo>
                  <a:lnTo>
                    <a:pt x="406829" y="32773"/>
                  </a:lnTo>
                  <a:lnTo>
                    <a:pt x="396391" y="28755"/>
                  </a:lnTo>
                  <a:lnTo>
                    <a:pt x="372316" y="27409"/>
                  </a:lnTo>
                  <a:lnTo>
                    <a:pt x="352257" y="33830"/>
                  </a:lnTo>
                  <a:lnTo>
                    <a:pt x="343632" y="38818"/>
                  </a:lnTo>
                  <a:lnTo>
                    <a:pt x="335543" y="39803"/>
                  </a:lnTo>
                  <a:lnTo>
                    <a:pt x="311810" y="33521"/>
                  </a:lnTo>
                  <a:lnTo>
                    <a:pt x="293000" y="35377"/>
                  </a:lnTo>
                  <a:lnTo>
                    <a:pt x="276061" y="43220"/>
                  </a:lnTo>
                  <a:lnTo>
                    <a:pt x="268268" y="48588"/>
                  </a:lnTo>
                  <a:lnTo>
                    <a:pt x="261904" y="48656"/>
                  </a:lnTo>
                  <a:lnTo>
                    <a:pt x="256491" y="45192"/>
                  </a:lnTo>
                  <a:lnTo>
                    <a:pt x="233808" y="20006"/>
                  </a:lnTo>
                  <a:lnTo>
                    <a:pt x="208097" y="5039"/>
                  </a:lnTo>
                  <a:lnTo>
                    <a:pt x="188413" y="3221"/>
                  </a:lnTo>
                  <a:lnTo>
                    <a:pt x="167967" y="3972"/>
                  </a:lnTo>
                  <a:lnTo>
                    <a:pt x="136725" y="158"/>
                  </a:lnTo>
                  <a:lnTo>
                    <a:pt x="94728" y="1925"/>
                  </a:lnTo>
                  <a:lnTo>
                    <a:pt x="84208" y="0"/>
                  </a:lnTo>
                  <a:lnTo>
                    <a:pt x="74856" y="1057"/>
                  </a:lnTo>
                  <a:lnTo>
                    <a:pt x="16116" y="24390"/>
                  </a:lnTo>
                  <a:lnTo>
                    <a:pt x="0" y="27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653533" y="5123949"/>
              <a:ext cx="165109" cy="257376"/>
            </a:xfrm>
            <a:custGeom>
              <a:avLst/>
              <a:gdLst/>
              <a:ahLst/>
              <a:cxnLst/>
              <a:rect l="0" t="0" r="0" b="0"/>
              <a:pathLst>
                <a:path w="165109" h="257376">
                  <a:moveTo>
                    <a:pt x="79263" y="7443"/>
                  </a:moveTo>
                  <a:lnTo>
                    <a:pt x="62496" y="13032"/>
                  </a:lnTo>
                  <a:lnTo>
                    <a:pt x="48025" y="25135"/>
                  </a:lnTo>
                  <a:lnTo>
                    <a:pt x="29843" y="51680"/>
                  </a:lnTo>
                  <a:lnTo>
                    <a:pt x="25259" y="61501"/>
                  </a:lnTo>
                  <a:lnTo>
                    <a:pt x="23286" y="81772"/>
                  </a:lnTo>
                  <a:lnTo>
                    <a:pt x="24397" y="92090"/>
                  </a:lnTo>
                  <a:lnTo>
                    <a:pt x="19393" y="109795"/>
                  </a:lnTo>
                  <a:lnTo>
                    <a:pt x="2706" y="145814"/>
                  </a:lnTo>
                  <a:lnTo>
                    <a:pt x="1565" y="166037"/>
                  </a:lnTo>
                  <a:lnTo>
                    <a:pt x="2616" y="186724"/>
                  </a:lnTo>
                  <a:lnTo>
                    <a:pt x="0" y="231719"/>
                  </a:lnTo>
                  <a:lnTo>
                    <a:pt x="1854" y="244698"/>
                  </a:lnTo>
                  <a:lnTo>
                    <a:pt x="6600" y="252180"/>
                  </a:lnTo>
                  <a:lnTo>
                    <a:pt x="13274" y="255999"/>
                  </a:lnTo>
                  <a:lnTo>
                    <a:pt x="21232" y="257375"/>
                  </a:lnTo>
                  <a:lnTo>
                    <a:pt x="27708" y="254783"/>
                  </a:lnTo>
                  <a:lnTo>
                    <a:pt x="38023" y="242544"/>
                  </a:lnTo>
                  <a:lnTo>
                    <a:pt x="42411" y="241386"/>
                  </a:lnTo>
                  <a:lnTo>
                    <a:pt x="46506" y="244124"/>
                  </a:lnTo>
                  <a:lnTo>
                    <a:pt x="50406" y="249458"/>
                  </a:lnTo>
                  <a:lnTo>
                    <a:pt x="56515" y="251844"/>
                  </a:lnTo>
                  <a:lnTo>
                    <a:pt x="72663" y="251377"/>
                  </a:lnTo>
                  <a:lnTo>
                    <a:pt x="88417" y="244150"/>
                  </a:lnTo>
                  <a:lnTo>
                    <a:pt x="130771" y="219851"/>
                  </a:lnTo>
                  <a:lnTo>
                    <a:pt x="160988" y="174755"/>
                  </a:lnTo>
                  <a:lnTo>
                    <a:pt x="165108" y="154333"/>
                  </a:lnTo>
                  <a:lnTo>
                    <a:pt x="164569" y="143974"/>
                  </a:lnTo>
                  <a:lnTo>
                    <a:pt x="161870" y="139408"/>
                  </a:lnTo>
                  <a:lnTo>
                    <a:pt x="157731" y="138704"/>
                  </a:lnTo>
                  <a:lnTo>
                    <a:pt x="152632" y="140573"/>
                  </a:lnTo>
                  <a:lnTo>
                    <a:pt x="148063" y="137141"/>
                  </a:lnTo>
                  <a:lnTo>
                    <a:pt x="139866" y="120848"/>
                  </a:lnTo>
                  <a:lnTo>
                    <a:pt x="134264" y="85368"/>
                  </a:lnTo>
                  <a:lnTo>
                    <a:pt x="140550" y="25937"/>
                  </a:lnTo>
                  <a:lnTo>
                    <a:pt x="141178" y="12753"/>
                  </a:lnTo>
                  <a:lnTo>
                    <a:pt x="138087" y="5134"/>
                  </a:lnTo>
                  <a:lnTo>
                    <a:pt x="132517" y="1224"/>
                  </a:lnTo>
                  <a:lnTo>
                    <a:pt x="116969" y="0"/>
                  </a:lnTo>
                  <a:lnTo>
                    <a:pt x="98361" y="3355"/>
                  </a:lnTo>
                  <a:lnTo>
                    <a:pt x="70904" y="18767"/>
                  </a:lnTo>
                  <a:lnTo>
                    <a:pt x="71351" y="17332"/>
                  </a:lnTo>
                  <a:lnTo>
                    <a:pt x="73988" y="14036"/>
                  </a:lnTo>
                  <a:lnTo>
                    <a:pt x="73407" y="14178"/>
                  </a:lnTo>
                  <a:lnTo>
                    <a:pt x="66522" y="20575"/>
                  </a:lnTo>
                  <a:lnTo>
                    <a:pt x="64920" y="26726"/>
                  </a:lnTo>
                  <a:lnTo>
                    <a:pt x="66260" y="42919"/>
                  </a:lnTo>
                  <a:lnTo>
                    <a:pt x="70594" y="47471"/>
                  </a:lnTo>
                  <a:lnTo>
                    <a:pt x="76993" y="49336"/>
                  </a:lnTo>
                  <a:lnTo>
                    <a:pt x="84769" y="49410"/>
                  </a:lnTo>
                  <a:lnTo>
                    <a:pt x="86443" y="50629"/>
                  </a:lnTo>
                  <a:lnTo>
                    <a:pt x="84050" y="52611"/>
                  </a:lnTo>
                  <a:lnTo>
                    <a:pt x="78945" y="55102"/>
                  </a:lnTo>
                  <a:lnTo>
                    <a:pt x="75541" y="61443"/>
                  </a:lnTo>
                  <a:lnTo>
                    <a:pt x="71760" y="80966"/>
                  </a:lnTo>
                  <a:lnTo>
                    <a:pt x="74262" y="86874"/>
                  </a:lnTo>
                  <a:lnTo>
                    <a:pt x="79438" y="89643"/>
                  </a:lnTo>
                  <a:lnTo>
                    <a:pt x="86399" y="90319"/>
                  </a:lnTo>
                  <a:lnTo>
                    <a:pt x="89869" y="87260"/>
                  </a:lnTo>
                  <a:lnTo>
                    <a:pt x="91013" y="81711"/>
                  </a:lnTo>
                  <a:lnTo>
                    <a:pt x="90606" y="74503"/>
                  </a:lnTo>
                  <a:lnTo>
                    <a:pt x="89165" y="73206"/>
                  </a:lnTo>
                  <a:lnTo>
                    <a:pt x="84444" y="81125"/>
                  </a:lnTo>
                  <a:lnTo>
                    <a:pt x="86226" y="85810"/>
                  </a:lnTo>
                  <a:lnTo>
                    <a:pt x="97566" y="94135"/>
                  </a:lnTo>
                  <a:lnTo>
                    <a:pt x="103163" y="93314"/>
                  </a:lnTo>
                  <a:lnTo>
                    <a:pt x="108065" y="89257"/>
                  </a:lnTo>
                  <a:lnTo>
                    <a:pt x="112503" y="83043"/>
                  </a:lnTo>
                  <a:lnTo>
                    <a:pt x="114291" y="75390"/>
                  </a:lnTo>
                  <a:lnTo>
                    <a:pt x="113159" y="57529"/>
                  </a:lnTo>
                  <a:lnTo>
                    <a:pt x="111219" y="54872"/>
                  </a:lnTo>
                  <a:lnTo>
                    <a:pt x="108756" y="56609"/>
                  </a:lnTo>
                  <a:lnTo>
                    <a:pt x="105943" y="61278"/>
                  </a:lnTo>
                  <a:lnTo>
                    <a:pt x="101986" y="90204"/>
                  </a:lnTo>
                  <a:lnTo>
                    <a:pt x="103771" y="95373"/>
                  </a:lnTo>
                  <a:lnTo>
                    <a:pt x="107299" y="96478"/>
                  </a:lnTo>
                  <a:lnTo>
                    <a:pt x="111992" y="94876"/>
                  </a:lnTo>
                  <a:lnTo>
                    <a:pt x="113951" y="89128"/>
                  </a:lnTo>
                  <a:lnTo>
                    <a:pt x="113007" y="70264"/>
                  </a:lnTo>
                  <a:lnTo>
                    <a:pt x="105569" y="52521"/>
                  </a:lnTo>
                  <a:lnTo>
                    <a:pt x="100310" y="44514"/>
                  </a:lnTo>
                  <a:lnTo>
                    <a:pt x="94464" y="41515"/>
                  </a:lnTo>
                  <a:lnTo>
                    <a:pt x="88227" y="41856"/>
                  </a:lnTo>
                  <a:lnTo>
                    <a:pt x="81730" y="44423"/>
                  </a:lnTo>
                  <a:lnTo>
                    <a:pt x="71391" y="56634"/>
                  </a:lnTo>
                  <a:lnTo>
                    <a:pt x="66996" y="64804"/>
                  </a:lnTo>
                  <a:lnTo>
                    <a:pt x="65233" y="83239"/>
                  </a:lnTo>
                  <a:lnTo>
                    <a:pt x="69519" y="101961"/>
                  </a:lnTo>
                  <a:lnTo>
                    <a:pt x="79222" y="118081"/>
                  </a:lnTo>
                  <a:lnTo>
                    <a:pt x="94453" y="129925"/>
                  </a:lnTo>
                  <a:lnTo>
                    <a:pt x="103427" y="134721"/>
                  </a:lnTo>
                  <a:lnTo>
                    <a:pt x="108241" y="134409"/>
                  </a:lnTo>
                  <a:lnTo>
                    <a:pt x="110280" y="130691"/>
                  </a:lnTo>
                  <a:lnTo>
                    <a:pt x="110470" y="124703"/>
                  </a:lnTo>
                  <a:lnTo>
                    <a:pt x="108256" y="123051"/>
                  </a:lnTo>
                  <a:lnTo>
                    <a:pt x="104440" y="124290"/>
                  </a:lnTo>
                  <a:lnTo>
                    <a:pt x="81507" y="143088"/>
                  </a:lnTo>
                  <a:lnTo>
                    <a:pt x="80759" y="148176"/>
                  </a:lnTo>
                  <a:lnTo>
                    <a:pt x="83770" y="152737"/>
                  </a:lnTo>
                  <a:lnTo>
                    <a:pt x="89287" y="156948"/>
                  </a:lnTo>
                  <a:lnTo>
                    <a:pt x="119408" y="162875"/>
                  </a:lnTo>
                  <a:lnTo>
                    <a:pt x="123573" y="162537"/>
                  </a:lnTo>
                  <a:lnTo>
                    <a:pt x="122841" y="161142"/>
                  </a:lnTo>
                  <a:lnTo>
                    <a:pt x="118843" y="159042"/>
                  </a:lnTo>
                  <a:lnTo>
                    <a:pt x="105043" y="159828"/>
                  </a:lnTo>
                  <a:lnTo>
                    <a:pt x="96449" y="161676"/>
                  </a:lnTo>
                  <a:lnTo>
                    <a:pt x="89551" y="166417"/>
                  </a:lnTo>
                  <a:lnTo>
                    <a:pt x="78766" y="181043"/>
                  </a:lnTo>
                  <a:lnTo>
                    <a:pt x="78932" y="185178"/>
                  </a:lnTo>
                  <a:lnTo>
                    <a:pt x="82552" y="186764"/>
                  </a:lnTo>
                  <a:lnTo>
                    <a:pt x="88475" y="186652"/>
                  </a:lnTo>
                  <a:lnTo>
                    <a:pt x="87744" y="187747"/>
                  </a:lnTo>
                  <a:lnTo>
                    <a:pt x="72547" y="192538"/>
                  </a:lnTo>
                  <a:lnTo>
                    <a:pt x="79788" y="189923"/>
                  </a:lnTo>
                  <a:lnTo>
                    <a:pt x="72867" y="191101"/>
                  </a:lnTo>
                  <a:lnTo>
                    <a:pt x="56533" y="196693"/>
                  </a:lnTo>
                  <a:lnTo>
                    <a:pt x="38863" y="208316"/>
                  </a:lnTo>
                  <a:lnTo>
                    <a:pt x="39461" y="206869"/>
                  </a:lnTo>
                  <a:lnTo>
                    <a:pt x="47535" y="199022"/>
                  </a:lnTo>
                  <a:lnTo>
                    <a:pt x="81315" y="178040"/>
                  </a:lnTo>
                  <a:lnTo>
                    <a:pt x="91159" y="173817"/>
                  </a:lnTo>
                  <a:lnTo>
                    <a:pt x="95383" y="173341"/>
                  </a:lnTo>
                  <a:lnTo>
                    <a:pt x="95858" y="175363"/>
                  </a:lnTo>
                  <a:lnTo>
                    <a:pt x="93836" y="179052"/>
                  </a:lnTo>
                  <a:lnTo>
                    <a:pt x="74222" y="189831"/>
                  </a:lnTo>
                  <a:lnTo>
                    <a:pt x="71223" y="189866"/>
                  </a:lnTo>
                  <a:lnTo>
                    <a:pt x="71563" y="187550"/>
                  </a:lnTo>
                  <a:lnTo>
                    <a:pt x="74130" y="183666"/>
                  </a:lnTo>
                  <a:lnTo>
                    <a:pt x="94510" y="172611"/>
                  </a:lnTo>
                  <a:lnTo>
                    <a:pt x="102296" y="172537"/>
                  </a:lnTo>
                  <a:lnTo>
                    <a:pt x="117186" y="178694"/>
                  </a:lnTo>
                  <a:lnTo>
                    <a:pt x="119753" y="184781"/>
                  </a:lnTo>
                  <a:lnTo>
                    <a:pt x="119125" y="192349"/>
                  </a:lnTo>
                  <a:lnTo>
                    <a:pt x="112187" y="208946"/>
                  </a:lnTo>
                  <a:lnTo>
                    <a:pt x="101305" y="224122"/>
                  </a:lnTo>
                  <a:lnTo>
                    <a:pt x="93957" y="227935"/>
                  </a:lnTo>
                  <a:lnTo>
                    <a:pt x="76435" y="229052"/>
                  </a:lnTo>
                  <a:lnTo>
                    <a:pt x="60069" y="222529"/>
                  </a:lnTo>
                  <a:lnTo>
                    <a:pt x="52429" y="217514"/>
                  </a:lnTo>
                  <a:lnTo>
                    <a:pt x="48505" y="210661"/>
                  </a:lnTo>
                  <a:lnTo>
                    <a:pt x="47266" y="193688"/>
                  </a:lnTo>
                  <a:lnTo>
                    <a:pt x="53733" y="177566"/>
                  </a:lnTo>
                  <a:lnTo>
                    <a:pt x="58734" y="169991"/>
                  </a:lnTo>
                  <a:lnTo>
                    <a:pt x="65577" y="166111"/>
                  </a:lnTo>
                  <a:lnTo>
                    <a:pt x="82539" y="164920"/>
                  </a:lnTo>
                  <a:lnTo>
                    <a:pt x="87296" y="168579"/>
                  </a:lnTo>
                  <a:lnTo>
                    <a:pt x="89297" y="174529"/>
                  </a:lnTo>
                  <a:lnTo>
                    <a:pt x="89462" y="182005"/>
                  </a:lnTo>
                  <a:lnTo>
                    <a:pt x="86063" y="188158"/>
                  </a:lnTo>
                  <a:lnTo>
                    <a:pt x="72926" y="198115"/>
                  </a:lnTo>
                  <a:lnTo>
                    <a:pt x="55389" y="200201"/>
                  </a:lnTo>
                  <a:lnTo>
                    <a:pt x="45800" y="199119"/>
                  </a:lnTo>
                  <a:lnTo>
                    <a:pt x="38237" y="194889"/>
                  </a:lnTo>
                  <a:lnTo>
                    <a:pt x="26714" y="180829"/>
                  </a:lnTo>
                  <a:lnTo>
                    <a:pt x="25513" y="173336"/>
                  </a:lnTo>
                  <a:lnTo>
                    <a:pt x="27052" y="166002"/>
                  </a:lnTo>
                  <a:lnTo>
                    <a:pt x="30418" y="158772"/>
                  </a:lnTo>
                  <a:lnTo>
                    <a:pt x="43516" y="147620"/>
                  </a:lnTo>
                  <a:lnTo>
                    <a:pt x="51923" y="143008"/>
                  </a:lnTo>
                  <a:lnTo>
                    <a:pt x="58697" y="143443"/>
                  </a:lnTo>
                  <a:lnTo>
                    <a:pt x="64382" y="147243"/>
                  </a:lnTo>
                  <a:lnTo>
                    <a:pt x="69342" y="153285"/>
                  </a:lnTo>
                  <a:lnTo>
                    <a:pt x="71479" y="160823"/>
                  </a:lnTo>
                  <a:lnTo>
                    <a:pt x="70735" y="178557"/>
                  </a:lnTo>
                  <a:lnTo>
                    <a:pt x="66558" y="185860"/>
                  </a:lnTo>
                  <a:lnTo>
                    <a:pt x="52560" y="197094"/>
                  </a:lnTo>
                  <a:lnTo>
                    <a:pt x="45083" y="198218"/>
                  </a:lnTo>
                  <a:lnTo>
                    <a:pt x="37759" y="196627"/>
                  </a:lnTo>
                  <a:lnTo>
                    <a:pt x="30536" y="193227"/>
                  </a:lnTo>
                  <a:lnTo>
                    <a:pt x="25722" y="186281"/>
                  </a:lnTo>
                  <a:lnTo>
                    <a:pt x="20372" y="166085"/>
                  </a:lnTo>
                  <a:lnTo>
                    <a:pt x="21285" y="156488"/>
                  </a:lnTo>
                  <a:lnTo>
                    <a:pt x="28539" y="139586"/>
                  </a:lnTo>
                  <a:lnTo>
                    <a:pt x="45777" y="116916"/>
                  </a:lnTo>
                  <a:lnTo>
                    <a:pt x="52259" y="114351"/>
                  </a:lnTo>
                  <a:lnTo>
                    <a:pt x="58921" y="114979"/>
                  </a:lnTo>
                  <a:lnTo>
                    <a:pt x="65702" y="117738"/>
                  </a:lnTo>
                  <a:lnTo>
                    <a:pt x="69052" y="123087"/>
                  </a:lnTo>
                  <a:lnTo>
                    <a:pt x="69656" y="138389"/>
                  </a:lnTo>
                  <a:lnTo>
                    <a:pt x="62905" y="153768"/>
                  </a:lnTo>
                  <a:lnTo>
                    <a:pt x="57829" y="161145"/>
                  </a:lnTo>
                  <a:lnTo>
                    <a:pt x="52106" y="163723"/>
                  </a:lnTo>
                  <a:lnTo>
                    <a:pt x="45951" y="163103"/>
                  </a:lnTo>
                  <a:lnTo>
                    <a:pt x="39507" y="160349"/>
                  </a:lnTo>
                  <a:lnTo>
                    <a:pt x="35211" y="153834"/>
                  </a:lnTo>
                  <a:lnTo>
                    <a:pt x="30439" y="134117"/>
                  </a:lnTo>
                  <a:lnTo>
                    <a:pt x="34557" y="112875"/>
                  </a:lnTo>
                  <a:lnTo>
                    <a:pt x="38930" y="102298"/>
                  </a:lnTo>
                  <a:lnTo>
                    <a:pt x="53149" y="87425"/>
                  </a:lnTo>
                  <a:lnTo>
                    <a:pt x="61853" y="81822"/>
                  </a:lnTo>
                  <a:lnTo>
                    <a:pt x="68826" y="81595"/>
                  </a:lnTo>
                  <a:lnTo>
                    <a:pt x="74645" y="84954"/>
                  </a:lnTo>
                  <a:lnTo>
                    <a:pt x="79694" y="90702"/>
                  </a:lnTo>
                  <a:lnTo>
                    <a:pt x="81890" y="98044"/>
                  </a:lnTo>
                  <a:lnTo>
                    <a:pt x="81210" y="115561"/>
                  </a:lnTo>
                  <a:lnTo>
                    <a:pt x="78221" y="119296"/>
                  </a:lnTo>
                  <a:lnTo>
                    <a:pt x="73889" y="119446"/>
                  </a:lnTo>
                  <a:lnTo>
                    <a:pt x="68661" y="117207"/>
                  </a:lnTo>
                  <a:lnTo>
                    <a:pt x="59734" y="105360"/>
                  </a:lnTo>
                  <a:lnTo>
                    <a:pt x="55716" y="97288"/>
                  </a:lnTo>
                  <a:lnTo>
                    <a:pt x="54370" y="78959"/>
                  </a:lnTo>
                  <a:lnTo>
                    <a:pt x="58841" y="60285"/>
                  </a:lnTo>
                  <a:lnTo>
                    <a:pt x="68626" y="44186"/>
                  </a:lnTo>
                  <a:lnTo>
                    <a:pt x="83894" y="32352"/>
                  </a:lnTo>
                  <a:lnTo>
                    <a:pt x="92879" y="27559"/>
                  </a:lnTo>
                  <a:lnTo>
                    <a:pt x="94190" y="25533"/>
                  </a:lnTo>
                  <a:lnTo>
                    <a:pt x="83168" y="26401"/>
                  </a:lnTo>
                  <a:lnTo>
                    <a:pt x="77187" y="30610"/>
                  </a:lnTo>
                  <a:lnTo>
                    <a:pt x="67422" y="44645"/>
                  </a:lnTo>
                  <a:lnTo>
                    <a:pt x="67860" y="50962"/>
                  </a:lnTo>
                  <a:lnTo>
                    <a:pt x="71661" y="56343"/>
                  </a:lnTo>
                  <a:lnTo>
                    <a:pt x="77704" y="61100"/>
                  </a:lnTo>
                  <a:lnTo>
                    <a:pt x="82903" y="60762"/>
                  </a:lnTo>
                  <a:lnTo>
                    <a:pt x="87539" y="57027"/>
                  </a:lnTo>
                  <a:lnTo>
                    <a:pt x="91799" y="51027"/>
                  </a:lnTo>
                  <a:lnTo>
                    <a:pt x="89960" y="47028"/>
                  </a:lnTo>
                  <a:lnTo>
                    <a:pt x="75438" y="42584"/>
                  </a:lnTo>
                  <a:lnTo>
                    <a:pt x="74374" y="41399"/>
                  </a:lnTo>
                  <a:lnTo>
                    <a:pt x="85669" y="40082"/>
                  </a:lnTo>
                  <a:lnTo>
                    <a:pt x="88213" y="37391"/>
                  </a:lnTo>
                  <a:lnTo>
                    <a:pt x="87569" y="33257"/>
                  </a:lnTo>
                  <a:lnTo>
                    <a:pt x="84800" y="28162"/>
                  </a:lnTo>
                  <a:lnTo>
                    <a:pt x="86464" y="23596"/>
                  </a:lnTo>
                  <a:lnTo>
                    <a:pt x="97671" y="15402"/>
                  </a:lnTo>
                  <a:lnTo>
                    <a:pt x="98554" y="13919"/>
                  </a:lnTo>
                  <a:lnTo>
                    <a:pt x="90176" y="15391"/>
                  </a:lnTo>
                  <a:lnTo>
                    <a:pt x="90048" y="17421"/>
                  </a:lnTo>
                  <a:lnTo>
                    <a:pt x="99265" y="22796"/>
                  </a:lnTo>
                  <a:lnTo>
                    <a:pt x="99616" y="25867"/>
                  </a:lnTo>
                  <a:lnTo>
                    <a:pt x="96342" y="29084"/>
                  </a:lnTo>
                  <a:lnTo>
                    <a:pt x="71458" y="48243"/>
                  </a:lnTo>
                  <a:lnTo>
                    <a:pt x="70550" y="53360"/>
                  </a:lnTo>
                  <a:lnTo>
                    <a:pt x="73454" y="57941"/>
                  </a:lnTo>
                  <a:lnTo>
                    <a:pt x="78900" y="62165"/>
                  </a:lnTo>
                  <a:lnTo>
                    <a:pt x="80191" y="62642"/>
                  </a:lnTo>
                  <a:lnTo>
                    <a:pt x="75386" y="56932"/>
                  </a:lnTo>
                  <a:lnTo>
                    <a:pt x="70829" y="56814"/>
                  </a:lnTo>
                  <a:lnTo>
                    <a:pt x="59528" y="62921"/>
                  </a:lnTo>
                  <a:lnTo>
                    <a:pt x="40010" y="79513"/>
                  </a:lnTo>
                  <a:lnTo>
                    <a:pt x="32571" y="98746"/>
                  </a:lnTo>
                  <a:lnTo>
                    <a:pt x="30435" y="121721"/>
                  </a:lnTo>
                  <a:lnTo>
                    <a:pt x="33385" y="143631"/>
                  </a:lnTo>
                  <a:lnTo>
                    <a:pt x="38149" y="149708"/>
                  </a:lnTo>
                  <a:lnTo>
                    <a:pt x="44835" y="152589"/>
                  </a:lnTo>
                  <a:lnTo>
                    <a:pt x="52802" y="153340"/>
                  </a:lnTo>
                  <a:lnTo>
                    <a:pt x="54603" y="155010"/>
                  </a:lnTo>
                  <a:lnTo>
                    <a:pt x="52295" y="157294"/>
                  </a:lnTo>
                  <a:lnTo>
                    <a:pt x="23373" y="169364"/>
                  </a:lnTo>
                  <a:lnTo>
                    <a:pt x="19777" y="175052"/>
                  </a:lnTo>
                  <a:lnTo>
                    <a:pt x="19718" y="182353"/>
                  </a:lnTo>
                  <a:lnTo>
                    <a:pt x="22019" y="190730"/>
                  </a:lnTo>
                  <a:lnTo>
                    <a:pt x="20043" y="197485"/>
                  </a:lnTo>
                  <a:lnTo>
                    <a:pt x="15217" y="203158"/>
                  </a:lnTo>
                  <a:lnTo>
                    <a:pt x="8490" y="208109"/>
                  </a:lnTo>
                  <a:lnTo>
                    <a:pt x="7515" y="212580"/>
                  </a:lnTo>
                  <a:lnTo>
                    <a:pt x="10374" y="216731"/>
                  </a:lnTo>
                  <a:lnTo>
                    <a:pt x="15789" y="220668"/>
                  </a:lnTo>
                  <a:lnTo>
                    <a:pt x="22909" y="222122"/>
                  </a:lnTo>
                  <a:lnTo>
                    <a:pt x="40178" y="220619"/>
                  </a:lnTo>
                  <a:lnTo>
                    <a:pt x="47358" y="216241"/>
                  </a:lnTo>
                  <a:lnTo>
                    <a:pt x="58454" y="202017"/>
                  </a:lnTo>
                  <a:lnTo>
                    <a:pt x="58371" y="195651"/>
                  </a:lnTo>
                  <a:lnTo>
                    <a:pt x="54806" y="190237"/>
                  </a:lnTo>
                  <a:lnTo>
                    <a:pt x="47337" y="184611"/>
                  </a:lnTo>
                  <a:lnTo>
                    <a:pt x="51815" y="189909"/>
                  </a:lnTo>
                  <a:lnTo>
                    <a:pt x="57455" y="191088"/>
                  </a:lnTo>
                  <a:lnTo>
                    <a:pt x="73080" y="189279"/>
                  </a:lnTo>
                  <a:lnTo>
                    <a:pt x="88603" y="181455"/>
                  </a:lnTo>
                  <a:lnTo>
                    <a:pt x="96018" y="176094"/>
                  </a:lnTo>
                  <a:lnTo>
                    <a:pt x="99792" y="169010"/>
                  </a:lnTo>
                  <a:lnTo>
                    <a:pt x="100865" y="151780"/>
                  </a:lnTo>
                  <a:lnTo>
                    <a:pt x="92058" y="98677"/>
                  </a:lnTo>
                  <a:lnTo>
                    <a:pt x="93139" y="73727"/>
                  </a:lnTo>
                  <a:lnTo>
                    <a:pt x="102222" y="41121"/>
                  </a:lnTo>
                  <a:lnTo>
                    <a:pt x="96876" y="23971"/>
                  </a:lnTo>
                  <a:lnTo>
                    <a:pt x="92175" y="20801"/>
                  </a:lnTo>
                  <a:lnTo>
                    <a:pt x="86701" y="21028"/>
                  </a:lnTo>
                  <a:lnTo>
                    <a:pt x="80712" y="23518"/>
                  </a:lnTo>
                  <a:lnTo>
                    <a:pt x="70939" y="35644"/>
                  </a:lnTo>
                  <a:lnTo>
                    <a:pt x="66695" y="43791"/>
                  </a:lnTo>
                  <a:lnTo>
                    <a:pt x="66205" y="51562"/>
                  </a:lnTo>
                  <a:lnTo>
                    <a:pt x="71899" y="66436"/>
                  </a:lnTo>
                  <a:lnTo>
                    <a:pt x="77863" y="70168"/>
                  </a:lnTo>
                  <a:lnTo>
                    <a:pt x="93849" y="71196"/>
                  </a:lnTo>
                  <a:lnTo>
                    <a:pt x="98345" y="67493"/>
                  </a:lnTo>
                  <a:lnTo>
                    <a:pt x="100174" y="61514"/>
                  </a:lnTo>
                  <a:lnTo>
                    <a:pt x="100222" y="54019"/>
                  </a:lnTo>
                  <a:lnTo>
                    <a:pt x="94037" y="39452"/>
                  </a:lnTo>
                  <a:lnTo>
                    <a:pt x="89113" y="32292"/>
                  </a:lnTo>
                  <a:lnTo>
                    <a:pt x="83490" y="29858"/>
                  </a:lnTo>
                  <a:lnTo>
                    <a:pt x="77402" y="30575"/>
                  </a:lnTo>
                  <a:lnTo>
                    <a:pt x="71003" y="33393"/>
                  </a:lnTo>
                  <a:lnTo>
                    <a:pt x="60774" y="45882"/>
                  </a:lnTo>
                  <a:lnTo>
                    <a:pt x="53499" y="64302"/>
                  </a:lnTo>
                  <a:lnTo>
                    <a:pt x="50572" y="99809"/>
                  </a:lnTo>
                  <a:lnTo>
                    <a:pt x="54033" y="122194"/>
                  </a:lnTo>
                  <a:lnTo>
                    <a:pt x="58934" y="128397"/>
                  </a:lnTo>
                  <a:lnTo>
                    <a:pt x="65710" y="131363"/>
                  </a:lnTo>
                  <a:lnTo>
                    <a:pt x="73738" y="132170"/>
                  </a:lnTo>
                  <a:lnTo>
                    <a:pt x="77919" y="136218"/>
                  </a:lnTo>
                  <a:lnTo>
                    <a:pt x="79537" y="142426"/>
                  </a:lnTo>
                  <a:lnTo>
                    <a:pt x="79446" y="150074"/>
                  </a:lnTo>
                  <a:lnTo>
                    <a:pt x="73105" y="164811"/>
                  </a:lnTo>
                  <a:lnTo>
                    <a:pt x="68139" y="172017"/>
                  </a:lnTo>
                  <a:lnTo>
                    <a:pt x="53262" y="183142"/>
                  </a:lnTo>
                  <a:lnTo>
                    <a:pt x="41971" y="189647"/>
                  </a:lnTo>
                  <a:lnTo>
                    <a:pt x="43873" y="189743"/>
                  </a:lnTo>
                  <a:lnTo>
                    <a:pt x="72142" y="181493"/>
                  </a:lnTo>
                  <a:lnTo>
                    <a:pt x="81948" y="175265"/>
                  </a:lnTo>
                  <a:lnTo>
                    <a:pt x="89792" y="165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21538" y="4471218"/>
              <a:ext cx="410637" cy="274500"/>
            </a:xfrm>
            <a:custGeom>
              <a:avLst/>
              <a:gdLst/>
              <a:ahLst/>
              <a:cxnLst/>
              <a:rect l="0" t="0" r="0" b="0"/>
              <a:pathLst>
                <a:path w="410637" h="274500">
                  <a:moveTo>
                    <a:pt x="410636" y="17935"/>
                  </a:moveTo>
                  <a:lnTo>
                    <a:pt x="399458" y="6757"/>
                  </a:lnTo>
                  <a:lnTo>
                    <a:pt x="381492" y="1269"/>
                  </a:lnTo>
                  <a:lnTo>
                    <a:pt x="359078" y="0"/>
                  </a:lnTo>
                  <a:lnTo>
                    <a:pt x="337419" y="3335"/>
                  </a:lnTo>
                  <a:lnTo>
                    <a:pt x="319213" y="11837"/>
                  </a:lnTo>
                  <a:lnTo>
                    <a:pt x="308003" y="18734"/>
                  </a:lnTo>
                  <a:lnTo>
                    <a:pt x="308289" y="17298"/>
                  </a:lnTo>
                  <a:lnTo>
                    <a:pt x="310819" y="14001"/>
                  </a:lnTo>
                  <a:lnTo>
                    <a:pt x="308997" y="10633"/>
                  </a:lnTo>
                  <a:lnTo>
                    <a:pt x="297613" y="3772"/>
                  </a:lnTo>
                  <a:lnTo>
                    <a:pt x="280855" y="3062"/>
                  </a:lnTo>
                  <a:lnTo>
                    <a:pt x="223963" y="9175"/>
                  </a:lnTo>
                  <a:lnTo>
                    <a:pt x="201329" y="18331"/>
                  </a:lnTo>
                  <a:lnTo>
                    <a:pt x="196229" y="24049"/>
                  </a:lnTo>
                  <a:lnTo>
                    <a:pt x="195168" y="30200"/>
                  </a:lnTo>
                  <a:lnTo>
                    <a:pt x="196801" y="36640"/>
                  </a:lnTo>
                  <a:lnTo>
                    <a:pt x="195550" y="38594"/>
                  </a:lnTo>
                  <a:lnTo>
                    <a:pt x="192376" y="37557"/>
                  </a:lnTo>
                  <a:lnTo>
                    <a:pt x="187920" y="34526"/>
                  </a:lnTo>
                  <a:lnTo>
                    <a:pt x="170491" y="34278"/>
                  </a:lnTo>
                  <a:lnTo>
                    <a:pt x="149487" y="39237"/>
                  </a:lnTo>
                  <a:lnTo>
                    <a:pt x="132353" y="49240"/>
                  </a:lnTo>
                  <a:lnTo>
                    <a:pt x="124509" y="50503"/>
                  </a:lnTo>
                  <a:lnTo>
                    <a:pt x="116939" y="49006"/>
                  </a:lnTo>
                  <a:lnTo>
                    <a:pt x="109553" y="45668"/>
                  </a:lnTo>
                  <a:lnTo>
                    <a:pt x="102290" y="45783"/>
                  </a:lnTo>
                  <a:lnTo>
                    <a:pt x="87980" y="52149"/>
                  </a:lnTo>
                  <a:lnTo>
                    <a:pt x="66770" y="68887"/>
                  </a:lnTo>
                  <a:lnTo>
                    <a:pt x="64409" y="75300"/>
                  </a:lnTo>
                  <a:lnTo>
                    <a:pt x="65174" y="81915"/>
                  </a:lnTo>
                  <a:lnTo>
                    <a:pt x="68024" y="88664"/>
                  </a:lnTo>
                  <a:lnTo>
                    <a:pt x="65245" y="94334"/>
                  </a:lnTo>
                  <a:lnTo>
                    <a:pt x="42486" y="110242"/>
                  </a:lnTo>
                  <a:lnTo>
                    <a:pt x="26774" y="136143"/>
                  </a:lnTo>
                  <a:lnTo>
                    <a:pt x="1742" y="186707"/>
                  </a:lnTo>
                  <a:lnTo>
                    <a:pt x="0" y="195960"/>
                  </a:lnTo>
                  <a:lnTo>
                    <a:pt x="1178" y="204469"/>
                  </a:lnTo>
                  <a:lnTo>
                    <a:pt x="19880" y="240525"/>
                  </a:lnTo>
                  <a:lnTo>
                    <a:pt x="28469" y="245877"/>
                  </a:lnTo>
                  <a:lnTo>
                    <a:pt x="69638" y="255420"/>
                  </a:lnTo>
                  <a:lnTo>
                    <a:pt x="106582" y="273207"/>
                  </a:lnTo>
                  <a:lnTo>
                    <a:pt x="126932" y="274499"/>
                  </a:lnTo>
                  <a:lnTo>
                    <a:pt x="174181" y="265797"/>
                  </a:lnTo>
                  <a:lnTo>
                    <a:pt x="203575" y="250603"/>
                  </a:lnTo>
                  <a:lnTo>
                    <a:pt x="263249" y="211030"/>
                  </a:lnTo>
                  <a:lnTo>
                    <a:pt x="322762" y="158181"/>
                  </a:lnTo>
                  <a:lnTo>
                    <a:pt x="344882" y="124147"/>
                  </a:lnTo>
                  <a:lnTo>
                    <a:pt x="368537" y="105688"/>
                  </a:lnTo>
                  <a:lnTo>
                    <a:pt x="397755" y="59127"/>
                  </a:lnTo>
                  <a:lnTo>
                    <a:pt x="399710" y="48906"/>
                  </a:lnTo>
                  <a:lnTo>
                    <a:pt x="395642" y="28191"/>
                  </a:lnTo>
                  <a:lnTo>
                    <a:pt x="390111" y="22433"/>
                  </a:lnTo>
                  <a:lnTo>
                    <a:pt x="382915" y="19764"/>
                  </a:lnTo>
                  <a:lnTo>
                    <a:pt x="365560" y="19918"/>
                  </a:lnTo>
                  <a:lnTo>
                    <a:pt x="346149" y="23886"/>
                  </a:lnTo>
                  <a:lnTo>
                    <a:pt x="321079" y="38286"/>
                  </a:lnTo>
                  <a:lnTo>
                    <a:pt x="319346" y="43201"/>
                  </a:lnTo>
                  <a:lnTo>
                    <a:pt x="321700" y="47648"/>
                  </a:lnTo>
                  <a:lnTo>
                    <a:pt x="326779" y="51781"/>
                  </a:lnTo>
                  <a:lnTo>
                    <a:pt x="333674" y="53368"/>
                  </a:lnTo>
                  <a:lnTo>
                    <a:pt x="350695" y="52011"/>
                  </a:lnTo>
                  <a:lnTo>
                    <a:pt x="366838" y="44388"/>
                  </a:lnTo>
                  <a:lnTo>
                    <a:pt x="374418" y="39080"/>
                  </a:lnTo>
                  <a:lnTo>
                    <a:pt x="374793" y="35542"/>
                  </a:lnTo>
                  <a:lnTo>
                    <a:pt x="370363" y="33183"/>
                  </a:lnTo>
                  <a:lnTo>
                    <a:pt x="329631" y="29396"/>
                  </a:lnTo>
                  <a:lnTo>
                    <a:pt x="295778" y="34329"/>
                  </a:lnTo>
                  <a:lnTo>
                    <a:pt x="263520" y="48789"/>
                  </a:lnTo>
                  <a:lnTo>
                    <a:pt x="262256" y="52543"/>
                  </a:lnTo>
                  <a:lnTo>
                    <a:pt x="267263" y="55045"/>
                  </a:lnTo>
                  <a:lnTo>
                    <a:pt x="276449" y="56713"/>
                  </a:lnTo>
                  <a:lnTo>
                    <a:pt x="296016" y="52327"/>
                  </a:lnTo>
                  <a:lnTo>
                    <a:pt x="309391" y="46089"/>
                  </a:lnTo>
                  <a:lnTo>
                    <a:pt x="308045" y="46064"/>
                  </a:lnTo>
                  <a:lnTo>
                    <a:pt x="286262" y="48497"/>
                  </a:lnTo>
                  <a:lnTo>
                    <a:pt x="224675" y="57791"/>
                  </a:lnTo>
                  <a:lnTo>
                    <a:pt x="201645" y="64115"/>
                  </a:lnTo>
                  <a:lnTo>
                    <a:pt x="197610" y="67439"/>
                  </a:lnTo>
                  <a:lnTo>
                    <a:pt x="198428" y="70825"/>
                  </a:lnTo>
                  <a:lnTo>
                    <a:pt x="202484" y="74252"/>
                  </a:lnTo>
                  <a:lnTo>
                    <a:pt x="236138" y="79076"/>
                  </a:lnTo>
                  <a:lnTo>
                    <a:pt x="271976" y="74916"/>
                  </a:lnTo>
                  <a:lnTo>
                    <a:pt x="274912" y="71130"/>
                  </a:lnTo>
                  <a:lnTo>
                    <a:pt x="272190" y="66267"/>
                  </a:lnTo>
                  <a:lnTo>
                    <a:pt x="265696" y="60685"/>
                  </a:lnTo>
                  <a:lnTo>
                    <a:pt x="257858" y="58133"/>
                  </a:lnTo>
                  <a:lnTo>
                    <a:pt x="204297" y="59566"/>
                  </a:lnTo>
                  <a:lnTo>
                    <a:pt x="169734" y="65495"/>
                  </a:lnTo>
                  <a:lnTo>
                    <a:pt x="142856" y="80251"/>
                  </a:lnTo>
                  <a:lnTo>
                    <a:pt x="139699" y="86385"/>
                  </a:lnTo>
                  <a:lnTo>
                    <a:pt x="139934" y="92815"/>
                  </a:lnTo>
                  <a:lnTo>
                    <a:pt x="142431" y="99440"/>
                  </a:lnTo>
                  <a:lnTo>
                    <a:pt x="147605" y="102688"/>
                  </a:lnTo>
                  <a:lnTo>
                    <a:pt x="162712" y="103176"/>
                  </a:lnTo>
                  <a:lnTo>
                    <a:pt x="219555" y="90844"/>
                  </a:lnTo>
                  <a:lnTo>
                    <a:pt x="230606" y="87598"/>
                  </a:lnTo>
                  <a:lnTo>
                    <a:pt x="235634" y="83095"/>
                  </a:lnTo>
                  <a:lnTo>
                    <a:pt x="236646" y="77753"/>
                  </a:lnTo>
                  <a:lnTo>
                    <a:pt x="234981" y="71851"/>
                  </a:lnTo>
                  <a:lnTo>
                    <a:pt x="230362" y="69087"/>
                  </a:lnTo>
                  <a:lnTo>
                    <a:pt x="215871" y="69136"/>
                  </a:lnTo>
                  <a:lnTo>
                    <a:pt x="159456" y="81841"/>
                  </a:lnTo>
                  <a:lnTo>
                    <a:pt x="116135" y="95290"/>
                  </a:lnTo>
                  <a:lnTo>
                    <a:pt x="111357" y="99921"/>
                  </a:lnTo>
                  <a:lnTo>
                    <a:pt x="110511" y="105348"/>
                  </a:lnTo>
                  <a:lnTo>
                    <a:pt x="112287" y="111305"/>
                  </a:lnTo>
                  <a:lnTo>
                    <a:pt x="119320" y="114107"/>
                  </a:lnTo>
                  <a:lnTo>
                    <a:pt x="154825" y="112461"/>
                  </a:lnTo>
                  <a:lnTo>
                    <a:pt x="188611" y="103395"/>
                  </a:lnTo>
                  <a:lnTo>
                    <a:pt x="210183" y="92572"/>
                  </a:lnTo>
                  <a:lnTo>
                    <a:pt x="225230" y="76844"/>
                  </a:lnTo>
                  <a:lnTo>
                    <a:pt x="230880" y="67736"/>
                  </a:lnTo>
                  <a:lnTo>
                    <a:pt x="232307" y="59325"/>
                  </a:lnTo>
                  <a:lnTo>
                    <a:pt x="230919" y="51378"/>
                  </a:lnTo>
                  <a:lnTo>
                    <a:pt x="227654" y="43740"/>
                  </a:lnTo>
                  <a:lnTo>
                    <a:pt x="220798" y="39818"/>
                  </a:lnTo>
                  <a:lnTo>
                    <a:pt x="200702" y="38579"/>
                  </a:lnTo>
                  <a:lnTo>
                    <a:pt x="182411" y="45048"/>
                  </a:lnTo>
                  <a:lnTo>
                    <a:pt x="174258" y="50049"/>
                  </a:lnTo>
                  <a:lnTo>
                    <a:pt x="173502" y="53382"/>
                  </a:lnTo>
                  <a:lnTo>
                    <a:pt x="177678" y="55604"/>
                  </a:lnTo>
                  <a:lnTo>
                    <a:pt x="194795" y="56904"/>
                  </a:lnTo>
                  <a:lnTo>
                    <a:pt x="229570" y="49889"/>
                  </a:lnTo>
                  <a:lnTo>
                    <a:pt x="251784" y="39546"/>
                  </a:lnTo>
                  <a:lnTo>
                    <a:pt x="255601" y="34682"/>
                  </a:lnTo>
                  <a:lnTo>
                    <a:pt x="254637" y="30270"/>
                  </a:lnTo>
                  <a:lnTo>
                    <a:pt x="250485" y="26158"/>
                  </a:lnTo>
                  <a:lnTo>
                    <a:pt x="243037" y="25757"/>
                  </a:lnTo>
                  <a:lnTo>
                    <a:pt x="184292" y="47966"/>
                  </a:lnTo>
                  <a:lnTo>
                    <a:pt x="130956" y="97362"/>
                  </a:lnTo>
                  <a:lnTo>
                    <a:pt x="124747" y="98963"/>
                  </a:lnTo>
                  <a:lnTo>
                    <a:pt x="119438" y="96520"/>
                  </a:lnTo>
                  <a:lnTo>
                    <a:pt x="96922" y="72973"/>
                  </a:lnTo>
                  <a:lnTo>
                    <a:pt x="92699" y="73344"/>
                  </a:lnTo>
                  <a:lnTo>
                    <a:pt x="89884" y="78271"/>
                  </a:lnTo>
                  <a:lnTo>
                    <a:pt x="88007" y="86235"/>
                  </a:lnTo>
                  <a:lnTo>
                    <a:pt x="89095" y="93885"/>
                  </a:lnTo>
                  <a:lnTo>
                    <a:pt x="96544" y="108622"/>
                  </a:lnTo>
                  <a:lnTo>
                    <a:pt x="110772" y="119852"/>
                  </a:lnTo>
                  <a:lnTo>
                    <a:pt x="119480" y="124484"/>
                  </a:lnTo>
                  <a:lnTo>
                    <a:pt x="124115" y="122893"/>
                  </a:lnTo>
                  <a:lnTo>
                    <a:pt x="126036" y="117153"/>
                  </a:lnTo>
                  <a:lnTo>
                    <a:pt x="126146" y="108647"/>
                  </a:lnTo>
                  <a:lnTo>
                    <a:pt x="121541" y="104146"/>
                  </a:lnTo>
                  <a:lnTo>
                    <a:pt x="113791" y="102316"/>
                  </a:lnTo>
                  <a:lnTo>
                    <a:pt x="103945" y="102265"/>
                  </a:lnTo>
                  <a:lnTo>
                    <a:pt x="86765" y="108448"/>
                  </a:lnTo>
                  <a:lnTo>
                    <a:pt x="78909" y="113372"/>
                  </a:lnTo>
                  <a:lnTo>
                    <a:pt x="76011" y="118994"/>
                  </a:lnTo>
                  <a:lnTo>
                    <a:pt x="76419" y="125082"/>
                  </a:lnTo>
                  <a:lnTo>
                    <a:pt x="79030" y="131481"/>
                  </a:lnTo>
                  <a:lnTo>
                    <a:pt x="91290" y="141710"/>
                  </a:lnTo>
                  <a:lnTo>
                    <a:pt x="99473" y="146075"/>
                  </a:lnTo>
                  <a:lnTo>
                    <a:pt x="107268" y="146646"/>
                  </a:lnTo>
                  <a:lnTo>
                    <a:pt x="122168" y="141041"/>
                  </a:lnTo>
                  <a:lnTo>
                    <a:pt x="124737" y="136270"/>
                  </a:lnTo>
                  <a:lnTo>
                    <a:pt x="124110" y="130751"/>
                  </a:lnTo>
                  <a:lnTo>
                    <a:pt x="121353" y="124731"/>
                  </a:lnTo>
                  <a:lnTo>
                    <a:pt x="108931" y="114923"/>
                  </a:lnTo>
                  <a:lnTo>
                    <a:pt x="100705" y="110670"/>
                  </a:lnTo>
                  <a:lnTo>
                    <a:pt x="82206" y="109064"/>
                  </a:lnTo>
                  <a:lnTo>
                    <a:pt x="72360" y="110273"/>
                  </a:lnTo>
                  <a:lnTo>
                    <a:pt x="64626" y="114589"/>
                  </a:lnTo>
                  <a:lnTo>
                    <a:pt x="52913" y="128743"/>
                  </a:lnTo>
                  <a:lnTo>
                    <a:pt x="51661" y="136261"/>
                  </a:lnTo>
                  <a:lnTo>
                    <a:pt x="53166" y="143612"/>
                  </a:lnTo>
                  <a:lnTo>
                    <a:pt x="56510" y="150853"/>
                  </a:lnTo>
                  <a:lnTo>
                    <a:pt x="69583" y="162018"/>
                  </a:lnTo>
                  <a:lnTo>
                    <a:pt x="77982" y="166633"/>
                  </a:lnTo>
                  <a:lnTo>
                    <a:pt x="85922" y="167370"/>
                  </a:lnTo>
                  <a:lnTo>
                    <a:pt x="100982" y="161950"/>
                  </a:lnTo>
                  <a:lnTo>
                    <a:pt x="104764" y="156059"/>
                  </a:lnTo>
                  <a:lnTo>
                    <a:pt x="105847" y="140155"/>
                  </a:lnTo>
                  <a:lnTo>
                    <a:pt x="100989" y="134510"/>
                  </a:lnTo>
                  <a:lnTo>
                    <a:pt x="83112" y="128238"/>
                  </a:lnTo>
                  <a:lnTo>
                    <a:pt x="74134" y="128905"/>
                  </a:lnTo>
                  <a:lnTo>
                    <a:pt x="57919" y="135886"/>
                  </a:lnTo>
                  <a:lnTo>
                    <a:pt x="53828" y="143362"/>
                  </a:lnTo>
                  <a:lnTo>
                    <a:pt x="52404" y="164148"/>
                  </a:lnTo>
                  <a:lnTo>
                    <a:pt x="58789" y="182744"/>
                  </a:lnTo>
                  <a:lnTo>
                    <a:pt x="63767" y="190979"/>
                  </a:lnTo>
                  <a:lnTo>
                    <a:pt x="78657" y="203248"/>
                  </a:lnTo>
                  <a:lnTo>
                    <a:pt x="87542" y="208158"/>
                  </a:lnTo>
                  <a:lnTo>
                    <a:pt x="94634" y="207921"/>
                  </a:lnTo>
                  <a:lnTo>
                    <a:pt x="100532" y="204254"/>
                  </a:lnTo>
                  <a:lnTo>
                    <a:pt x="105634" y="198300"/>
                  </a:lnTo>
                  <a:lnTo>
                    <a:pt x="106696" y="191991"/>
                  </a:lnTo>
                  <a:lnTo>
                    <a:pt x="105064" y="185445"/>
                  </a:lnTo>
                  <a:lnTo>
                    <a:pt x="101636" y="178741"/>
                  </a:lnTo>
                  <a:lnTo>
                    <a:pt x="94672" y="174273"/>
                  </a:lnTo>
                  <a:lnTo>
                    <a:pt x="74455" y="169307"/>
                  </a:lnTo>
                  <a:lnTo>
                    <a:pt x="52992" y="173339"/>
                  </a:lnTo>
                  <a:lnTo>
                    <a:pt x="42356" y="177690"/>
                  </a:lnTo>
                  <a:lnTo>
                    <a:pt x="37604" y="182930"/>
                  </a:lnTo>
                  <a:lnTo>
                    <a:pt x="36776" y="188763"/>
                  </a:lnTo>
                  <a:lnTo>
                    <a:pt x="38564" y="194992"/>
                  </a:lnTo>
                  <a:lnTo>
                    <a:pt x="43265" y="200314"/>
                  </a:lnTo>
                  <a:lnTo>
                    <a:pt x="57847" y="209347"/>
                  </a:lnTo>
                  <a:lnTo>
                    <a:pt x="60800" y="209884"/>
                  </a:lnTo>
                  <a:lnTo>
                    <a:pt x="60429" y="207902"/>
                  </a:lnTo>
                  <a:lnTo>
                    <a:pt x="57841" y="204241"/>
                  </a:lnTo>
                  <a:lnTo>
                    <a:pt x="53777" y="204141"/>
                  </a:lnTo>
                  <a:lnTo>
                    <a:pt x="43022" y="210268"/>
                  </a:lnTo>
                  <a:lnTo>
                    <a:pt x="40388" y="216347"/>
                  </a:lnTo>
                  <a:lnTo>
                    <a:pt x="40581" y="232461"/>
                  </a:lnTo>
                  <a:lnTo>
                    <a:pt x="45780" y="238161"/>
                  </a:lnTo>
                  <a:lnTo>
                    <a:pt x="64034" y="244495"/>
                  </a:lnTo>
                  <a:lnTo>
                    <a:pt x="95030" y="242472"/>
                  </a:lnTo>
                  <a:lnTo>
                    <a:pt x="112829" y="234323"/>
                  </a:lnTo>
                  <a:lnTo>
                    <a:pt x="120851" y="228874"/>
                  </a:lnTo>
                  <a:lnTo>
                    <a:pt x="122690" y="222902"/>
                  </a:lnTo>
                  <a:lnTo>
                    <a:pt x="120406" y="216581"/>
                  </a:lnTo>
                  <a:lnTo>
                    <a:pt x="115373" y="210028"/>
                  </a:lnTo>
                  <a:lnTo>
                    <a:pt x="97304" y="202746"/>
                  </a:lnTo>
                  <a:lnTo>
                    <a:pt x="81865" y="200679"/>
                  </a:lnTo>
                  <a:lnTo>
                    <a:pt x="82661" y="201766"/>
                  </a:lnTo>
                  <a:lnTo>
                    <a:pt x="86701" y="203660"/>
                  </a:lnTo>
                  <a:lnTo>
                    <a:pt x="114744" y="206326"/>
                  </a:lnTo>
                  <a:lnTo>
                    <a:pt x="147099" y="201527"/>
                  </a:lnTo>
                  <a:lnTo>
                    <a:pt x="149547" y="199991"/>
                  </a:lnTo>
                  <a:lnTo>
                    <a:pt x="139789" y="198285"/>
                  </a:lnTo>
                  <a:lnTo>
                    <a:pt x="83583" y="211694"/>
                  </a:lnTo>
                  <a:lnTo>
                    <a:pt x="80297" y="214958"/>
                  </a:lnTo>
                  <a:lnTo>
                    <a:pt x="81615" y="218305"/>
                  </a:lnTo>
                  <a:lnTo>
                    <a:pt x="86004" y="221705"/>
                  </a:lnTo>
                  <a:lnTo>
                    <a:pt x="114537" y="226490"/>
                  </a:lnTo>
                  <a:lnTo>
                    <a:pt x="152628" y="227909"/>
                  </a:lnTo>
                  <a:lnTo>
                    <a:pt x="162591" y="224598"/>
                  </a:lnTo>
                  <a:lnTo>
                    <a:pt x="176782" y="211561"/>
                  </a:lnTo>
                  <a:lnTo>
                    <a:pt x="178694" y="204341"/>
                  </a:lnTo>
                  <a:lnTo>
                    <a:pt x="177629" y="197188"/>
                  </a:lnTo>
                  <a:lnTo>
                    <a:pt x="174580" y="190080"/>
                  </a:lnTo>
                  <a:lnTo>
                    <a:pt x="169037" y="187680"/>
                  </a:lnTo>
                  <a:lnTo>
                    <a:pt x="161833" y="188421"/>
                  </a:lnTo>
                  <a:lnTo>
                    <a:pt x="145639" y="195482"/>
                  </a:lnTo>
                  <a:lnTo>
                    <a:pt x="130643" y="206420"/>
                  </a:lnTo>
                  <a:lnTo>
                    <a:pt x="130387" y="210272"/>
                  </a:lnTo>
                  <a:lnTo>
                    <a:pt x="134896" y="212841"/>
                  </a:lnTo>
                  <a:lnTo>
                    <a:pt x="179179" y="217301"/>
                  </a:lnTo>
                  <a:lnTo>
                    <a:pt x="144905" y="223477"/>
                  </a:lnTo>
                  <a:lnTo>
                    <a:pt x="142235" y="226323"/>
                  </a:lnTo>
                  <a:lnTo>
                    <a:pt x="143965" y="229390"/>
                  </a:lnTo>
                  <a:lnTo>
                    <a:pt x="148627" y="232605"/>
                  </a:lnTo>
                  <a:lnTo>
                    <a:pt x="163167" y="233057"/>
                  </a:lnTo>
                  <a:lnTo>
                    <a:pt x="180157" y="228189"/>
                  </a:lnTo>
                  <a:lnTo>
                    <a:pt x="217303" y="199463"/>
                  </a:lnTo>
                  <a:lnTo>
                    <a:pt x="259700" y="158231"/>
                  </a:lnTo>
                  <a:lnTo>
                    <a:pt x="260879" y="152410"/>
                  </a:lnTo>
                  <a:lnTo>
                    <a:pt x="258156" y="147360"/>
                  </a:lnTo>
                  <a:lnTo>
                    <a:pt x="252831" y="142823"/>
                  </a:lnTo>
                  <a:lnTo>
                    <a:pt x="246941" y="142138"/>
                  </a:lnTo>
                  <a:lnTo>
                    <a:pt x="234158" y="147616"/>
                  </a:lnTo>
                  <a:lnTo>
                    <a:pt x="208218" y="163854"/>
                  </a:lnTo>
                  <a:lnTo>
                    <a:pt x="194721" y="179884"/>
                  </a:lnTo>
                  <a:lnTo>
                    <a:pt x="189484" y="189072"/>
                  </a:lnTo>
                  <a:lnTo>
                    <a:pt x="189501" y="194028"/>
                  </a:lnTo>
                  <a:lnTo>
                    <a:pt x="193023" y="196162"/>
                  </a:lnTo>
                  <a:lnTo>
                    <a:pt x="198880" y="196415"/>
                  </a:lnTo>
                  <a:lnTo>
                    <a:pt x="223892" y="185592"/>
                  </a:lnTo>
                  <a:lnTo>
                    <a:pt x="269883" y="147409"/>
                  </a:lnTo>
                  <a:lnTo>
                    <a:pt x="271177" y="141686"/>
                  </a:lnTo>
                  <a:lnTo>
                    <a:pt x="268531" y="136700"/>
                  </a:lnTo>
                  <a:lnTo>
                    <a:pt x="263257" y="132207"/>
                  </a:lnTo>
                  <a:lnTo>
                    <a:pt x="256231" y="130381"/>
                  </a:lnTo>
                  <a:lnTo>
                    <a:pt x="239067" y="131473"/>
                  </a:lnTo>
                  <a:lnTo>
                    <a:pt x="231916" y="135741"/>
                  </a:lnTo>
                  <a:lnTo>
                    <a:pt x="220851" y="149842"/>
                  </a:lnTo>
                  <a:lnTo>
                    <a:pt x="220941" y="153836"/>
                  </a:lnTo>
                  <a:lnTo>
                    <a:pt x="224512" y="155329"/>
                  </a:lnTo>
                  <a:lnTo>
                    <a:pt x="230401" y="155155"/>
                  </a:lnTo>
                  <a:lnTo>
                    <a:pt x="265070" y="138064"/>
                  </a:lnTo>
                  <a:lnTo>
                    <a:pt x="310532" y="105317"/>
                  </a:lnTo>
                  <a:lnTo>
                    <a:pt x="312315" y="99587"/>
                  </a:lnTo>
                  <a:lnTo>
                    <a:pt x="309993" y="94597"/>
                  </a:lnTo>
                  <a:lnTo>
                    <a:pt x="304937" y="90100"/>
                  </a:lnTo>
                  <a:lnTo>
                    <a:pt x="298056" y="88272"/>
                  </a:lnTo>
                  <a:lnTo>
                    <a:pt x="281052" y="89360"/>
                  </a:lnTo>
                  <a:lnTo>
                    <a:pt x="264916" y="96863"/>
                  </a:lnTo>
                  <a:lnTo>
                    <a:pt x="235493" y="120744"/>
                  </a:lnTo>
                  <a:lnTo>
                    <a:pt x="234212" y="123909"/>
                  </a:lnTo>
                  <a:lnTo>
                    <a:pt x="236868" y="124849"/>
                  </a:lnTo>
                  <a:lnTo>
                    <a:pt x="266347" y="117953"/>
                  </a:lnTo>
                  <a:lnTo>
                    <a:pt x="290155" y="103072"/>
                  </a:lnTo>
                  <a:lnTo>
                    <a:pt x="312027" y="83846"/>
                  </a:lnTo>
                  <a:lnTo>
                    <a:pt x="313311" y="78253"/>
                  </a:lnTo>
                  <a:lnTo>
                    <a:pt x="310658" y="73355"/>
                  </a:lnTo>
                  <a:lnTo>
                    <a:pt x="305380" y="68920"/>
                  </a:lnTo>
                  <a:lnTo>
                    <a:pt x="298351" y="67133"/>
                  </a:lnTo>
                  <a:lnTo>
                    <a:pt x="281183" y="68267"/>
                  </a:lnTo>
                  <a:lnTo>
                    <a:pt x="264974" y="75790"/>
                  </a:lnTo>
                  <a:lnTo>
                    <a:pt x="257376" y="81072"/>
                  </a:lnTo>
                  <a:lnTo>
                    <a:pt x="255821" y="85763"/>
                  </a:lnTo>
                  <a:lnTo>
                    <a:pt x="258293" y="90060"/>
                  </a:lnTo>
                  <a:lnTo>
                    <a:pt x="263450" y="94095"/>
                  </a:lnTo>
                  <a:lnTo>
                    <a:pt x="270398" y="94445"/>
                  </a:lnTo>
                  <a:lnTo>
                    <a:pt x="316823" y="77736"/>
                  </a:lnTo>
                  <a:lnTo>
                    <a:pt x="321188" y="73010"/>
                  </a:lnTo>
                  <a:lnTo>
                    <a:pt x="321758" y="67520"/>
                  </a:lnTo>
                  <a:lnTo>
                    <a:pt x="319799" y="61520"/>
                  </a:lnTo>
                  <a:lnTo>
                    <a:pt x="313813" y="58691"/>
                  </a:lnTo>
                  <a:lnTo>
                    <a:pt x="283032" y="60297"/>
                  </a:lnTo>
                  <a:lnTo>
                    <a:pt x="222574" y="74582"/>
                  </a:lnTo>
                  <a:lnTo>
                    <a:pt x="195557" y="90352"/>
                  </a:lnTo>
                  <a:lnTo>
                    <a:pt x="183244" y="106273"/>
                  </a:lnTo>
                  <a:lnTo>
                    <a:pt x="178323" y="115431"/>
                  </a:lnTo>
                  <a:lnTo>
                    <a:pt x="179721" y="121537"/>
                  </a:lnTo>
                  <a:lnTo>
                    <a:pt x="185333" y="125608"/>
                  </a:lnTo>
                  <a:lnTo>
                    <a:pt x="193754" y="128322"/>
                  </a:lnTo>
                  <a:lnTo>
                    <a:pt x="212469" y="128217"/>
                  </a:lnTo>
                  <a:lnTo>
                    <a:pt x="270719" y="122708"/>
                  </a:lnTo>
                  <a:lnTo>
                    <a:pt x="293469" y="117923"/>
                  </a:lnTo>
                  <a:lnTo>
                    <a:pt x="299769" y="111500"/>
                  </a:lnTo>
                  <a:lnTo>
                    <a:pt x="302800" y="102539"/>
                  </a:lnTo>
                  <a:lnTo>
                    <a:pt x="303650" y="91885"/>
                  </a:lnTo>
                  <a:lnTo>
                    <a:pt x="299538" y="84783"/>
                  </a:lnTo>
                  <a:lnTo>
                    <a:pt x="292117" y="80048"/>
                  </a:lnTo>
                  <a:lnTo>
                    <a:pt x="259316" y="73384"/>
                  </a:lnTo>
                  <a:lnTo>
                    <a:pt x="223081" y="74529"/>
                  </a:lnTo>
                  <a:lnTo>
                    <a:pt x="168739" y="88646"/>
                  </a:lnTo>
                  <a:lnTo>
                    <a:pt x="138142" y="99978"/>
                  </a:lnTo>
                  <a:lnTo>
                    <a:pt x="121461" y="111331"/>
                  </a:lnTo>
                  <a:lnTo>
                    <a:pt x="118417" y="117634"/>
                  </a:lnTo>
                  <a:lnTo>
                    <a:pt x="118727" y="124175"/>
                  </a:lnTo>
                  <a:lnTo>
                    <a:pt x="121274" y="130876"/>
                  </a:lnTo>
                  <a:lnTo>
                    <a:pt x="127651" y="135343"/>
                  </a:lnTo>
                  <a:lnTo>
                    <a:pt x="158982" y="141630"/>
                  </a:lnTo>
                  <a:lnTo>
                    <a:pt x="187373" y="143493"/>
                  </a:lnTo>
                  <a:lnTo>
                    <a:pt x="140625" y="144174"/>
                  </a:lnTo>
                  <a:lnTo>
                    <a:pt x="137042" y="143039"/>
                  </a:lnTo>
                  <a:lnTo>
                    <a:pt x="139333" y="141112"/>
                  </a:lnTo>
                  <a:lnTo>
                    <a:pt x="145539" y="138658"/>
                  </a:lnTo>
                  <a:lnTo>
                    <a:pt x="144998" y="137022"/>
                  </a:lnTo>
                  <a:lnTo>
                    <a:pt x="131917" y="135203"/>
                  </a:lnTo>
                  <a:lnTo>
                    <a:pt x="128897" y="137058"/>
                  </a:lnTo>
                  <a:lnTo>
                    <a:pt x="129224" y="140635"/>
                  </a:lnTo>
                  <a:lnTo>
                    <a:pt x="131781" y="145359"/>
                  </a:lnTo>
                  <a:lnTo>
                    <a:pt x="138165" y="148508"/>
                  </a:lnTo>
                  <a:lnTo>
                    <a:pt x="157737" y="152007"/>
                  </a:lnTo>
                  <a:lnTo>
                    <a:pt x="161318" y="151770"/>
                  </a:lnTo>
                  <a:lnTo>
                    <a:pt x="160196" y="150442"/>
                  </a:lnTo>
                  <a:lnTo>
                    <a:pt x="155939" y="148388"/>
                  </a:lnTo>
                  <a:lnTo>
                    <a:pt x="141850" y="149224"/>
                  </a:lnTo>
                  <a:lnTo>
                    <a:pt x="133179" y="151085"/>
                  </a:lnTo>
                  <a:lnTo>
                    <a:pt x="133248" y="152325"/>
                  </a:lnTo>
                  <a:lnTo>
                    <a:pt x="158951" y="152901"/>
                  </a:lnTo>
                  <a:lnTo>
                    <a:pt x="221211" y="136783"/>
                  </a:lnTo>
                  <a:lnTo>
                    <a:pt x="251565" y="125419"/>
                  </a:lnTo>
                  <a:lnTo>
                    <a:pt x="312189" y="73899"/>
                  </a:lnTo>
                  <a:lnTo>
                    <a:pt x="318098" y="72792"/>
                  </a:lnTo>
                  <a:lnTo>
                    <a:pt x="323208" y="75564"/>
                  </a:lnTo>
                  <a:lnTo>
                    <a:pt x="327785" y="80921"/>
                  </a:lnTo>
                  <a:lnTo>
                    <a:pt x="328495" y="86832"/>
                  </a:lnTo>
                  <a:lnTo>
                    <a:pt x="323046" y="99639"/>
                  </a:lnTo>
                  <a:lnTo>
                    <a:pt x="309706" y="110010"/>
                  </a:lnTo>
                  <a:lnTo>
                    <a:pt x="301235" y="114414"/>
                  </a:lnTo>
                  <a:lnTo>
                    <a:pt x="293249" y="115010"/>
                  </a:lnTo>
                  <a:lnTo>
                    <a:pt x="278136" y="109433"/>
                  </a:lnTo>
                  <a:lnTo>
                    <a:pt x="275509" y="104670"/>
                  </a:lnTo>
                  <a:lnTo>
                    <a:pt x="276098" y="99155"/>
                  </a:lnTo>
                  <a:lnTo>
                    <a:pt x="278830" y="93139"/>
                  </a:lnTo>
                  <a:lnTo>
                    <a:pt x="291224" y="83335"/>
                  </a:lnTo>
                  <a:lnTo>
                    <a:pt x="299443" y="79082"/>
                  </a:lnTo>
                  <a:lnTo>
                    <a:pt x="317933" y="77477"/>
                  </a:lnTo>
                  <a:lnTo>
                    <a:pt x="327777" y="78687"/>
                  </a:lnTo>
                  <a:lnTo>
                    <a:pt x="333170" y="83003"/>
                  </a:lnTo>
                  <a:lnTo>
                    <a:pt x="335595" y="89390"/>
                  </a:lnTo>
                  <a:lnTo>
                    <a:pt x="336043" y="97157"/>
                  </a:lnTo>
                  <a:lnTo>
                    <a:pt x="332831" y="103505"/>
                  </a:lnTo>
                  <a:lnTo>
                    <a:pt x="319904" y="113678"/>
                  </a:lnTo>
                  <a:lnTo>
                    <a:pt x="292896" y="125982"/>
                  </a:lnTo>
                  <a:lnTo>
                    <a:pt x="286519" y="123892"/>
                  </a:lnTo>
                  <a:lnTo>
                    <a:pt x="282268" y="117819"/>
                  </a:lnTo>
                  <a:lnTo>
                    <a:pt x="279434" y="109091"/>
                  </a:lnTo>
                  <a:lnTo>
                    <a:pt x="279884" y="100933"/>
                  </a:lnTo>
                  <a:lnTo>
                    <a:pt x="286624" y="85629"/>
                  </a:lnTo>
                  <a:lnTo>
                    <a:pt x="300538" y="74147"/>
                  </a:lnTo>
                  <a:lnTo>
                    <a:pt x="309161" y="69448"/>
                  </a:lnTo>
                  <a:lnTo>
                    <a:pt x="317250" y="68655"/>
                  </a:lnTo>
                  <a:lnTo>
                    <a:pt x="332476" y="74013"/>
                  </a:lnTo>
                  <a:lnTo>
                    <a:pt x="336303" y="81057"/>
                  </a:lnTo>
                  <a:lnTo>
                    <a:pt x="337435" y="101361"/>
                  </a:lnTo>
                  <a:lnTo>
                    <a:pt x="330919" y="119744"/>
                  </a:lnTo>
                  <a:lnTo>
                    <a:pt x="325906" y="127922"/>
                  </a:lnTo>
                  <a:lnTo>
                    <a:pt x="310977" y="140128"/>
                  </a:lnTo>
                  <a:lnTo>
                    <a:pt x="252278" y="164970"/>
                  </a:lnTo>
                  <a:lnTo>
                    <a:pt x="217876" y="172636"/>
                  </a:lnTo>
                  <a:lnTo>
                    <a:pt x="181167" y="171787"/>
                  </a:lnTo>
                  <a:lnTo>
                    <a:pt x="133670" y="160119"/>
                  </a:lnTo>
                  <a:lnTo>
                    <a:pt x="149906" y="170197"/>
                  </a:lnTo>
                  <a:lnTo>
                    <a:pt x="157886" y="176854"/>
                  </a:lnTo>
                  <a:lnTo>
                    <a:pt x="153633" y="172014"/>
                  </a:lnTo>
                  <a:lnTo>
                    <a:pt x="132496" y="161725"/>
                  </a:lnTo>
                  <a:lnTo>
                    <a:pt x="113883" y="161000"/>
                  </a:lnTo>
                  <a:lnTo>
                    <a:pt x="104006" y="162445"/>
                  </a:lnTo>
                  <a:lnTo>
                    <a:pt x="99762" y="166918"/>
                  </a:lnTo>
                  <a:lnTo>
                    <a:pt x="99271" y="173409"/>
                  </a:lnTo>
                  <a:lnTo>
                    <a:pt x="101284" y="181246"/>
                  </a:lnTo>
                  <a:lnTo>
                    <a:pt x="106135" y="187641"/>
                  </a:lnTo>
                  <a:lnTo>
                    <a:pt x="120884" y="197865"/>
                  </a:lnTo>
                  <a:lnTo>
                    <a:pt x="139138" y="200070"/>
                  </a:lnTo>
                  <a:lnTo>
                    <a:pt x="179452" y="191953"/>
                  </a:lnTo>
                  <a:lnTo>
                    <a:pt x="205137" y="176861"/>
                  </a:lnTo>
                  <a:lnTo>
                    <a:pt x="263340" y="130093"/>
                  </a:lnTo>
                  <a:lnTo>
                    <a:pt x="322766" y="74082"/>
                  </a:lnTo>
                  <a:lnTo>
                    <a:pt x="349506" y="58618"/>
                  </a:lnTo>
                  <a:lnTo>
                    <a:pt x="353505" y="59095"/>
                  </a:lnTo>
                  <a:lnTo>
                    <a:pt x="353831" y="62923"/>
                  </a:lnTo>
                  <a:lnTo>
                    <a:pt x="337544" y="94282"/>
                  </a:lnTo>
                  <a:lnTo>
                    <a:pt x="284294" y="144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6869252" y="4844693"/>
              <a:ext cx="937038" cy="896484"/>
              <a:chOff x="6869252" y="4844693"/>
              <a:chExt cx="937038" cy="896484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6869252" y="4844693"/>
                <a:ext cx="926508" cy="270945"/>
              </a:xfrm>
              <a:custGeom>
                <a:avLst/>
                <a:gdLst/>
                <a:ahLst/>
                <a:cxnLst/>
                <a:rect l="0" t="0" r="0" b="0"/>
                <a:pathLst>
                  <a:path w="926508" h="270945">
                    <a:moveTo>
                      <a:pt x="0" y="76129"/>
                    </a:moveTo>
                    <a:lnTo>
                      <a:pt x="17958" y="130004"/>
                    </a:lnTo>
                    <a:lnTo>
                      <a:pt x="29367" y="159552"/>
                    </a:lnTo>
                    <a:lnTo>
                      <a:pt x="60294" y="198394"/>
                    </a:lnTo>
                    <a:lnTo>
                      <a:pt x="86495" y="214261"/>
                    </a:lnTo>
                    <a:lnTo>
                      <a:pt x="106292" y="216289"/>
                    </a:lnTo>
                    <a:lnTo>
                      <a:pt x="147598" y="208060"/>
                    </a:lnTo>
                    <a:lnTo>
                      <a:pt x="165425" y="195597"/>
                    </a:lnTo>
                    <a:lnTo>
                      <a:pt x="188614" y="165729"/>
                    </a:lnTo>
                    <a:lnTo>
                      <a:pt x="211822" y="113715"/>
                    </a:lnTo>
                    <a:lnTo>
                      <a:pt x="231330" y="52742"/>
                    </a:lnTo>
                    <a:lnTo>
                      <a:pt x="245606" y="4049"/>
                    </a:lnTo>
                    <a:lnTo>
                      <a:pt x="249135" y="0"/>
                    </a:lnTo>
                    <a:lnTo>
                      <a:pt x="252658" y="810"/>
                    </a:lnTo>
                    <a:lnTo>
                      <a:pt x="259691" y="11068"/>
                    </a:lnTo>
                    <a:lnTo>
                      <a:pt x="289164" y="66359"/>
                    </a:lnTo>
                    <a:lnTo>
                      <a:pt x="323056" y="123932"/>
                    </a:lnTo>
                    <a:lnTo>
                      <a:pt x="343985" y="153334"/>
                    </a:lnTo>
                    <a:lnTo>
                      <a:pt x="370592" y="171274"/>
                    </a:lnTo>
                    <a:lnTo>
                      <a:pt x="406293" y="178410"/>
                    </a:lnTo>
                    <a:lnTo>
                      <a:pt x="440917" y="174935"/>
                    </a:lnTo>
                    <a:lnTo>
                      <a:pt x="459565" y="166446"/>
                    </a:lnTo>
                    <a:lnTo>
                      <a:pt x="490601" y="141933"/>
                    </a:lnTo>
                    <a:lnTo>
                      <a:pt x="497863" y="142225"/>
                    </a:lnTo>
                    <a:lnTo>
                      <a:pt x="505043" y="147099"/>
                    </a:lnTo>
                    <a:lnTo>
                      <a:pt x="518092" y="163823"/>
                    </a:lnTo>
                    <a:lnTo>
                      <a:pt x="544718" y="222663"/>
                    </a:lnTo>
                    <a:lnTo>
                      <a:pt x="576118" y="261556"/>
                    </a:lnTo>
                    <a:lnTo>
                      <a:pt x="599203" y="269675"/>
                    </a:lnTo>
                    <a:lnTo>
                      <a:pt x="626621" y="270944"/>
                    </a:lnTo>
                    <a:lnTo>
                      <a:pt x="650505" y="263709"/>
                    </a:lnTo>
                    <a:lnTo>
                      <a:pt x="683682" y="240893"/>
                    </a:lnTo>
                    <a:lnTo>
                      <a:pt x="723744" y="181090"/>
                    </a:lnTo>
                    <a:lnTo>
                      <a:pt x="759551" y="118214"/>
                    </a:lnTo>
                    <a:lnTo>
                      <a:pt x="764900" y="114714"/>
                    </a:lnTo>
                    <a:lnTo>
                      <a:pt x="770807" y="115891"/>
                    </a:lnTo>
                    <a:lnTo>
                      <a:pt x="777083" y="120184"/>
                    </a:lnTo>
                    <a:lnTo>
                      <a:pt x="787177" y="134313"/>
                    </a:lnTo>
                    <a:lnTo>
                      <a:pt x="821931" y="192429"/>
                    </a:lnTo>
                    <a:lnTo>
                      <a:pt x="836745" y="210876"/>
                    </a:lnTo>
                    <a:lnTo>
                      <a:pt x="855028" y="222974"/>
                    </a:lnTo>
                    <a:lnTo>
                      <a:pt x="874852" y="226011"/>
                    </a:lnTo>
                    <a:lnTo>
                      <a:pt x="926507" y="223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942952" y="5248096"/>
                <a:ext cx="863338" cy="157152"/>
              </a:xfrm>
              <a:custGeom>
                <a:avLst/>
                <a:gdLst/>
                <a:ahLst/>
                <a:cxnLst/>
                <a:rect l="0" t="0" r="0" b="0"/>
                <a:pathLst>
                  <a:path w="863338" h="157152">
                    <a:moveTo>
                      <a:pt x="0" y="30695"/>
                    </a:moveTo>
                    <a:lnTo>
                      <a:pt x="20243" y="74658"/>
                    </a:lnTo>
                    <a:lnTo>
                      <a:pt x="39403" y="104942"/>
                    </a:lnTo>
                    <a:lnTo>
                      <a:pt x="59236" y="119456"/>
                    </a:lnTo>
                    <a:lnTo>
                      <a:pt x="83649" y="128636"/>
                    </a:lnTo>
                    <a:lnTo>
                      <a:pt x="110096" y="132716"/>
                    </a:lnTo>
                    <a:lnTo>
                      <a:pt x="134329" y="128290"/>
                    </a:lnTo>
                    <a:lnTo>
                      <a:pt x="145705" y="123835"/>
                    </a:lnTo>
                    <a:lnTo>
                      <a:pt x="161463" y="109525"/>
                    </a:lnTo>
                    <a:lnTo>
                      <a:pt x="197232" y="51278"/>
                    </a:lnTo>
                    <a:lnTo>
                      <a:pt x="204642" y="29314"/>
                    </a:lnTo>
                    <a:lnTo>
                      <a:pt x="207935" y="3955"/>
                    </a:lnTo>
                    <a:lnTo>
                      <a:pt x="211153" y="0"/>
                    </a:lnTo>
                    <a:lnTo>
                      <a:pt x="215638" y="2043"/>
                    </a:lnTo>
                    <a:lnTo>
                      <a:pt x="225691" y="15621"/>
                    </a:lnTo>
                    <a:lnTo>
                      <a:pt x="250934" y="57479"/>
                    </a:lnTo>
                    <a:lnTo>
                      <a:pt x="278768" y="85422"/>
                    </a:lnTo>
                    <a:lnTo>
                      <a:pt x="297032" y="95182"/>
                    </a:lnTo>
                    <a:lnTo>
                      <a:pt x="332634" y="101665"/>
                    </a:lnTo>
                    <a:lnTo>
                      <a:pt x="356067" y="96942"/>
                    </a:lnTo>
                    <a:lnTo>
                      <a:pt x="385871" y="81129"/>
                    </a:lnTo>
                    <a:lnTo>
                      <a:pt x="416902" y="54825"/>
                    </a:lnTo>
                    <a:lnTo>
                      <a:pt x="422994" y="53801"/>
                    </a:lnTo>
                    <a:lnTo>
                      <a:pt x="428225" y="56627"/>
                    </a:lnTo>
                    <a:lnTo>
                      <a:pt x="432883" y="62021"/>
                    </a:lnTo>
                    <a:lnTo>
                      <a:pt x="456033" y="124889"/>
                    </a:lnTo>
                    <a:lnTo>
                      <a:pt x="472293" y="151281"/>
                    </a:lnTo>
                    <a:lnTo>
                      <a:pt x="480977" y="155539"/>
                    </a:lnTo>
                    <a:lnTo>
                      <a:pt x="503106" y="157151"/>
                    </a:lnTo>
                    <a:lnTo>
                      <a:pt x="513219" y="153604"/>
                    </a:lnTo>
                    <a:lnTo>
                      <a:pt x="553686" y="118674"/>
                    </a:lnTo>
                    <a:lnTo>
                      <a:pt x="569727" y="91858"/>
                    </a:lnTo>
                    <a:lnTo>
                      <a:pt x="581889" y="61685"/>
                    </a:lnTo>
                    <a:lnTo>
                      <a:pt x="587968" y="57204"/>
                    </a:lnTo>
                    <a:lnTo>
                      <a:pt x="595528" y="56557"/>
                    </a:lnTo>
                    <a:lnTo>
                      <a:pt x="604080" y="58465"/>
                    </a:lnTo>
                    <a:lnTo>
                      <a:pt x="619819" y="69943"/>
                    </a:lnTo>
                    <a:lnTo>
                      <a:pt x="675824" y="130839"/>
                    </a:lnTo>
                    <a:lnTo>
                      <a:pt x="706002" y="147455"/>
                    </a:lnTo>
                    <a:lnTo>
                      <a:pt x="742759" y="154198"/>
                    </a:lnTo>
                    <a:lnTo>
                      <a:pt x="783286" y="145017"/>
                    </a:lnTo>
                    <a:lnTo>
                      <a:pt x="829327" y="120954"/>
                    </a:lnTo>
                    <a:lnTo>
                      <a:pt x="863337" y="9386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6964009" y="5605174"/>
                <a:ext cx="831751" cy="136003"/>
              </a:xfrm>
              <a:custGeom>
                <a:avLst/>
                <a:gdLst/>
                <a:ahLst/>
                <a:cxnLst/>
                <a:rect l="0" t="0" r="0" b="0"/>
                <a:pathLst>
                  <a:path w="831751" h="136003">
                    <a:moveTo>
                      <a:pt x="0" y="0"/>
                    </a:moveTo>
                    <a:lnTo>
                      <a:pt x="19127" y="53875"/>
                    </a:lnTo>
                    <a:lnTo>
                      <a:pt x="49803" y="99858"/>
                    </a:lnTo>
                    <a:lnTo>
                      <a:pt x="75978" y="116675"/>
                    </a:lnTo>
                    <a:lnTo>
                      <a:pt x="105960" y="129067"/>
                    </a:lnTo>
                    <a:lnTo>
                      <a:pt x="126641" y="130283"/>
                    </a:lnTo>
                    <a:lnTo>
                      <a:pt x="168515" y="121531"/>
                    </a:lnTo>
                    <a:lnTo>
                      <a:pt x="186419" y="105877"/>
                    </a:lnTo>
                    <a:lnTo>
                      <a:pt x="216978" y="63288"/>
                    </a:lnTo>
                    <a:lnTo>
                      <a:pt x="225370" y="58570"/>
                    </a:lnTo>
                    <a:lnTo>
                      <a:pt x="234474" y="57764"/>
                    </a:lnTo>
                    <a:lnTo>
                      <a:pt x="244054" y="59567"/>
                    </a:lnTo>
                    <a:lnTo>
                      <a:pt x="251609" y="64278"/>
                    </a:lnTo>
                    <a:lnTo>
                      <a:pt x="263125" y="78871"/>
                    </a:lnTo>
                    <a:lnTo>
                      <a:pt x="282388" y="114495"/>
                    </a:lnTo>
                    <a:lnTo>
                      <a:pt x="298641" y="126146"/>
                    </a:lnTo>
                    <a:lnTo>
                      <a:pt x="317563" y="128985"/>
                    </a:lnTo>
                    <a:lnTo>
                      <a:pt x="358306" y="121275"/>
                    </a:lnTo>
                    <a:lnTo>
                      <a:pt x="384064" y="106253"/>
                    </a:lnTo>
                    <a:lnTo>
                      <a:pt x="406515" y="81396"/>
                    </a:lnTo>
                    <a:lnTo>
                      <a:pt x="413729" y="77660"/>
                    </a:lnTo>
                    <a:lnTo>
                      <a:pt x="420879" y="77510"/>
                    </a:lnTo>
                    <a:lnTo>
                      <a:pt x="427984" y="79749"/>
                    </a:lnTo>
                    <a:lnTo>
                      <a:pt x="433892" y="84752"/>
                    </a:lnTo>
                    <a:lnTo>
                      <a:pt x="461192" y="127798"/>
                    </a:lnTo>
                    <a:lnTo>
                      <a:pt x="471237" y="133162"/>
                    </a:lnTo>
                    <a:lnTo>
                      <a:pt x="497997" y="136002"/>
                    </a:lnTo>
                    <a:lnTo>
                      <a:pt x="520029" y="130246"/>
                    </a:lnTo>
                    <a:lnTo>
                      <a:pt x="567913" y="99733"/>
                    </a:lnTo>
                    <a:lnTo>
                      <a:pt x="606598" y="57501"/>
                    </a:lnTo>
                    <a:lnTo>
                      <a:pt x="614968" y="53542"/>
                    </a:lnTo>
                    <a:lnTo>
                      <a:pt x="633628" y="52263"/>
                    </a:lnTo>
                    <a:lnTo>
                      <a:pt x="641177" y="55899"/>
                    </a:lnTo>
                    <a:lnTo>
                      <a:pt x="691672" y="112226"/>
                    </a:lnTo>
                    <a:lnTo>
                      <a:pt x="711782" y="120068"/>
                    </a:lnTo>
                    <a:lnTo>
                      <a:pt x="723695" y="122160"/>
                    </a:lnTo>
                    <a:lnTo>
                      <a:pt x="746292" y="118244"/>
                    </a:lnTo>
                    <a:lnTo>
                      <a:pt x="807467" y="98090"/>
                    </a:lnTo>
                    <a:lnTo>
                      <a:pt x="831750" y="94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8954545" y="3246791"/>
              <a:ext cx="852159" cy="775036"/>
              <a:chOff x="8954545" y="3246791"/>
              <a:chExt cx="852159" cy="775036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9027594" y="3246791"/>
                <a:ext cx="779110" cy="132353"/>
              </a:xfrm>
              <a:custGeom>
                <a:avLst/>
                <a:gdLst/>
                <a:ahLst/>
                <a:cxnLst/>
                <a:rect l="0" t="0" r="0" b="0"/>
                <a:pathLst>
                  <a:path w="779110" h="132353">
                    <a:moveTo>
                      <a:pt x="0" y="0"/>
                    </a:moveTo>
                    <a:lnTo>
                      <a:pt x="19128" y="53875"/>
                    </a:lnTo>
                    <a:lnTo>
                      <a:pt x="37773" y="83423"/>
                    </a:lnTo>
                    <a:lnTo>
                      <a:pt x="55393" y="99858"/>
                    </a:lnTo>
                    <a:lnTo>
                      <a:pt x="65005" y="104007"/>
                    </a:lnTo>
                    <a:lnTo>
                      <a:pt x="85043" y="105497"/>
                    </a:lnTo>
                    <a:lnTo>
                      <a:pt x="116055" y="99758"/>
                    </a:lnTo>
                    <a:lnTo>
                      <a:pt x="133859" y="87621"/>
                    </a:lnTo>
                    <a:lnTo>
                      <a:pt x="141881" y="79471"/>
                    </a:lnTo>
                    <a:lnTo>
                      <a:pt x="150740" y="76377"/>
                    </a:lnTo>
                    <a:lnTo>
                      <a:pt x="169941" y="79179"/>
                    </a:lnTo>
                    <a:lnTo>
                      <a:pt x="177634" y="84371"/>
                    </a:lnTo>
                    <a:lnTo>
                      <a:pt x="196392" y="106107"/>
                    </a:lnTo>
                    <a:lnTo>
                      <a:pt x="213627" y="116569"/>
                    </a:lnTo>
                    <a:lnTo>
                      <a:pt x="248651" y="123446"/>
                    </a:lnTo>
                    <a:lnTo>
                      <a:pt x="283074" y="119894"/>
                    </a:lnTo>
                    <a:lnTo>
                      <a:pt x="301676" y="111388"/>
                    </a:lnTo>
                    <a:lnTo>
                      <a:pt x="346006" y="78966"/>
                    </a:lnTo>
                    <a:lnTo>
                      <a:pt x="357722" y="60832"/>
                    </a:lnTo>
                    <a:lnTo>
                      <a:pt x="363653" y="56932"/>
                    </a:lnTo>
                    <a:lnTo>
                      <a:pt x="369947" y="56672"/>
                    </a:lnTo>
                    <a:lnTo>
                      <a:pt x="383180" y="62622"/>
                    </a:lnTo>
                    <a:lnTo>
                      <a:pt x="403783" y="80296"/>
                    </a:lnTo>
                    <a:lnTo>
                      <a:pt x="444302" y="121621"/>
                    </a:lnTo>
                    <a:lnTo>
                      <a:pt x="467309" y="130093"/>
                    </a:lnTo>
                    <a:lnTo>
                      <a:pt x="479996" y="132352"/>
                    </a:lnTo>
                    <a:lnTo>
                      <a:pt x="491962" y="130348"/>
                    </a:lnTo>
                    <a:lnTo>
                      <a:pt x="524403" y="111931"/>
                    </a:lnTo>
                    <a:lnTo>
                      <a:pt x="548182" y="89966"/>
                    </a:lnTo>
                    <a:lnTo>
                      <a:pt x="575003" y="31165"/>
                    </a:lnTo>
                    <a:lnTo>
                      <a:pt x="582331" y="10341"/>
                    </a:lnTo>
                    <a:lnTo>
                      <a:pt x="585922" y="6894"/>
                    </a:lnTo>
                    <a:lnTo>
                      <a:pt x="589487" y="8106"/>
                    </a:lnTo>
                    <a:lnTo>
                      <a:pt x="625216" y="42826"/>
                    </a:lnTo>
                    <a:lnTo>
                      <a:pt x="664092" y="64741"/>
                    </a:lnTo>
                    <a:lnTo>
                      <a:pt x="706736" y="79165"/>
                    </a:lnTo>
                    <a:lnTo>
                      <a:pt x="743108" y="81558"/>
                    </a:lnTo>
                    <a:lnTo>
                      <a:pt x="779109" y="736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8985480" y="3488946"/>
                <a:ext cx="758053" cy="180792"/>
              </a:xfrm>
              <a:custGeom>
                <a:avLst/>
                <a:gdLst/>
                <a:ahLst/>
                <a:cxnLst/>
                <a:rect l="0" t="0" r="0" b="0"/>
                <a:pathLst>
                  <a:path w="758053" h="180792">
                    <a:moveTo>
                      <a:pt x="0" y="0"/>
                    </a:moveTo>
                    <a:lnTo>
                      <a:pt x="17958" y="53875"/>
                    </a:lnTo>
                    <a:lnTo>
                      <a:pt x="39810" y="115922"/>
                    </a:lnTo>
                    <a:lnTo>
                      <a:pt x="51229" y="136919"/>
                    </a:lnTo>
                    <a:lnTo>
                      <a:pt x="67223" y="151710"/>
                    </a:lnTo>
                    <a:lnTo>
                      <a:pt x="76400" y="157292"/>
                    </a:lnTo>
                    <a:lnTo>
                      <a:pt x="95957" y="160375"/>
                    </a:lnTo>
                    <a:lnTo>
                      <a:pt x="106085" y="159559"/>
                    </a:lnTo>
                    <a:lnTo>
                      <a:pt x="123579" y="152414"/>
                    </a:lnTo>
                    <a:lnTo>
                      <a:pt x="162243" y="125616"/>
                    </a:lnTo>
                    <a:lnTo>
                      <a:pt x="180903" y="125239"/>
                    </a:lnTo>
                    <a:lnTo>
                      <a:pt x="197775" y="132091"/>
                    </a:lnTo>
                    <a:lnTo>
                      <a:pt x="237177" y="159854"/>
                    </a:lnTo>
                    <a:lnTo>
                      <a:pt x="260219" y="164633"/>
                    </a:lnTo>
                    <a:lnTo>
                      <a:pt x="282939" y="160518"/>
                    </a:lnTo>
                    <a:lnTo>
                      <a:pt x="335567" y="132316"/>
                    </a:lnTo>
                    <a:lnTo>
                      <a:pt x="374877" y="98129"/>
                    </a:lnTo>
                    <a:lnTo>
                      <a:pt x="382109" y="98174"/>
                    </a:lnTo>
                    <a:lnTo>
                      <a:pt x="389271" y="102885"/>
                    </a:lnTo>
                    <a:lnTo>
                      <a:pt x="438671" y="163343"/>
                    </a:lnTo>
                    <a:lnTo>
                      <a:pt x="465329" y="179939"/>
                    </a:lnTo>
                    <a:lnTo>
                      <a:pt x="475166" y="180791"/>
                    </a:lnTo>
                    <a:lnTo>
                      <a:pt x="495454" y="175498"/>
                    </a:lnTo>
                    <a:lnTo>
                      <a:pt x="521018" y="159365"/>
                    </a:lnTo>
                    <a:lnTo>
                      <a:pt x="543411" y="134177"/>
                    </a:lnTo>
                    <a:lnTo>
                      <a:pt x="559274" y="104487"/>
                    </a:lnTo>
                    <a:lnTo>
                      <a:pt x="564702" y="101244"/>
                    </a:lnTo>
                    <a:lnTo>
                      <a:pt x="570660" y="102591"/>
                    </a:lnTo>
                    <a:lnTo>
                      <a:pt x="623386" y="144348"/>
                    </a:lnTo>
                    <a:lnTo>
                      <a:pt x="649457" y="151893"/>
                    </a:lnTo>
                    <a:lnTo>
                      <a:pt x="678203" y="152906"/>
                    </a:lnTo>
                    <a:lnTo>
                      <a:pt x="714115" y="140322"/>
                    </a:lnTo>
                    <a:lnTo>
                      <a:pt x="758052" y="1158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8954545" y="3836387"/>
                <a:ext cx="831102" cy="185440"/>
              </a:xfrm>
              <a:custGeom>
                <a:avLst/>
                <a:gdLst/>
                <a:ahLst/>
                <a:cxnLst/>
                <a:rect l="0" t="0" r="0" b="0"/>
                <a:pathLst>
                  <a:path w="831102" h="185440">
                    <a:moveTo>
                      <a:pt x="9878" y="0"/>
                    </a:moveTo>
                    <a:lnTo>
                      <a:pt x="2643" y="27556"/>
                    </a:lnTo>
                    <a:lnTo>
                      <a:pt x="0" y="83778"/>
                    </a:lnTo>
                    <a:lnTo>
                      <a:pt x="5067" y="134702"/>
                    </a:lnTo>
                    <a:lnTo>
                      <a:pt x="17098" y="153844"/>
                    </a:lnTo>
                    <a:lnTo>
                      <a:pt x="34144" y="168980"/>
                    </a:lnTo>
                    <a:lnTo>
                      <a:pt x="53419" y="179607"/>
                    </a:lnTo>
                    <a:lnTo>
                      <a:pt x="73682" y="181990"/>
                    </a:lnTo>
                    <a:lnTo>
                      <a:pt x="93218" y="177981"/>
                    </a:lnTo>
                    <a:lnTo>
                      <a:pt x="124823" y="156342"/>
                    </a:lnTo>
                    <a:lnTo>
                      <a:pt x="153596" y="129538"/>
                    </a:lnTo>
                    <a:lnTo>
                      <a:pt x="159503" y="128472"/>
                    </a:lnTo>
                    <a:lnTo>
                      <a:pt x="164610" y="131272"/>
                    </a:lnTo>
                    <a:lnTo>
                      <a:pt x="206839" y="175763"/>
                    </a:lnTo>
                    <a:lnTo>
                      <a:pt x="226878" y="183402"/>
                    </a:lnTo>
                    <a:lnTo>
                      <a:pt x="238772" y="185439"/>
                    </a:lnTo>
                    <a:lnTo>
                      <a:pt x="261348" y="181463"/>
                    </a:lnTo>
                    <a:lnTo>
                      <a:pt x="290668" y="166071"/>
                    </a:lnTo>
                    <a:lnTo>
                      <a:pt x="305469" y="152188"/>
                    </a:lnTo>
                    <a:lnTo>
                      <a:pt x="315947" y="134319"/>
                    </a:lnTo>
                    <a:lnTo>
                      <a:pt x="322718" y="131660"/>
                    </a:lnTo>
                    <a:lnTo>
                      <a:pt x="330743" y="133397"/>
                    </a:lnTo>
                    <a:lnTo>
                      <a:pt x="347847" y="144685"/>
                    </a:lnTo>
                    <a:lnTo>
                      <a:pt x="363247" y="161400"/>
                    </a:lnTo>
                    <a:lnTo>
                      <a:pt x="384130" y="171169"/>
                    </a:lnTo>
                    <a:lnTo>
                      <a:pt x="407839" y="174341"/>
                    </a:lnTo>
                    <a:lnTo>
                      <a:pt x="430075" y="171851"/>
                    </a:lnTo>
                    <a:lnTo>
                      <a:pt x="462324" y="158284"/>
                    </a:lnTo>
                    <a:lnTo>
                      <a:pt x="477297" y="142878"/>
                    </a:lnTo>
                    <a:lnTo>
                      <a:pt x="482927" y="133856"/>
                    </a:lnTo>
                    <a:lnTo>
                      <a:pt x="487851" y="131351"/>
                    </a:lnTo>
                    <a:lnTo>
                      <a:pt x="492303" y="133191"/>
                    </a:lnTo>
                    <a:lnTo>
                      <a:pt x="533299" y="175875"/>
                    </a:lnTo>
                    <a:lnTo>
                      <a:pt x="542489" y="179251"/>
                    </a:lnTo>
                    <a:lnTo>
                      <a:pt x="565179" y="179882"/>
                    </a:lnTo>
                    <a:lnTo>
                      <a:pt x="598671" y="168072"/>
                    </a:lnTo>
                    <a:lnTo>
                      <a:pt x="656338" y="123774"/>
                    </a:lnTo>
                    <a:lnTo>
                      <a:pt x="675050" y="114282"/>
                    </a:lnTo>
                    <a:lnTo>
                      <a:pt x="695064" y="112403"/>
                    </a:lnTo>
                    <a:lnTo>
                      <a:pt x="755388" y="115364"/>
                    </a:lnTo>
                    <a:lnTo>
                      <a:pt x="804100" y="112605"/>
                    </a:lnTo>
                    <a:lnTo>
                      <a:pt x="831101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Freeform 17"/>
            <p:cNvSpPr/>
            <p:nvPr/>
          </p:nvSpPr>
          <p:spPr>
            <a:xfrm>
              <a:off x="6037501" y="1941257"/>
              <a:ext cx="1305534" cy="1034886"/>
            </a:xfrm>
            <a:custGeom>
              <a:avLst/>
              <a:gdLst/>
              <a:ahLst/>
              <a:cxnLst/>
              <a:rect l="0" t="0" r="0" b="0"/>
              <a:pathLst>
                <a:path w="1305534" h="1034886">
                  <a:moveTo>
                    <a:pt x="0" y="0"/>
                  </a:moveTo>
                  <a:lnTo>
                    <a:pt x="0" y="22357"/>
                  </a:lnTo>
                  <a:lnTo>
                    <a:pt x="3509" y="30112"/>
                  </a:lnTo>
                  <a:lnTo>
                    <a:pt x="16767" y="41849"/>
                  </a:lnTo>
                  <a:lnTo>
                    <a:pt x="18197" y="46617"/>
                  </a:lnTo>
                  <a:lnTo>
                    <a:pt x="15641" y="50965"/>
                  </a:lnTo>
                  <a:lnTo>
                    <a:pt x="10427" y="55034"/>
                  </a:lnTo>
                  <a:lnTo>
                    <a:pt x="8121" y="61256"/>
                  </a:lnTo>
                  <a:lnTo>
                    <a:pt x="8679" y="77528"/>
                  </a:lnTo>
                  <a:lnTo>
                    <a:pt x="12805" y="84440"/>
                  </a:lnTo>
                  <a:lnTo>
                    <a:pt x="26748" y="95241"/>
                  </a:lnTo>
                  <a:lnTo>
                    <a:pt x="44643" y="97701"/>
                  </a:lnTo>
                  <a:lnTo>
                    <a:pt x="54328" y="96720"/>
                  </a:lnTo>
                  <a:lnTo>
                    <a:pt x="59615" y="92556"/>
                  </a:lnTo>
                  <a:lnTo>
                    <a:pt x="61970" y="86270"/>
                  </a:lnTo>
                  <a:lnTo>
                    <a:pt x="62371" y="78571"/>
                  </a:lnTo>
                  <a:lnTo>
                    <a:pt x="59128" y="74607"/>
                  </a:lnTo>
                  <a:lnTo>
                    <a:pt x="53456" y="73135"/>
                  </a:lnTo>
                  <a:lnTo>
                    <a:pt x="46166" y="73323"/>
                  </a:lnTo>
                  <a:lnTo>
                    <a:pt x="41306" y="78128"/>
                  </a:lnTo>
                  <a:lnTo>
                    <a:pt x="35905" y="95945"/>
                  </a:lnTo>
                  <a:lnTo>
                    <a:pt x="39745" y="116342"/>
                  </a:lnTo>
                  <a:lnTo>
                    <a:pt x="44044" y="126694"/>
                  </a:lnTo>
                  <a:lnTo>
                    <a:pt x="50419" y="132426"/>
                  </a:lnTo>
                  <a:lnTo>
                    <a:pt x="58179" y="135077"/>
                  </a:lnTo>
                  <a:lnTo>
                    <a:pt x="66862" y="135675"/>
                  </a:lnTo>
                  <a:lnTo>
                    <a:pt x="69141" y="137243"/>
                  </a:lnTo>
                  <a:lnTo>
                    <a:pt x="67151" y="139459"/>
                  </a:lnTo>
                  <a:lnTo>
                    <a:pt x="62315" y="142105"/>
                  </a:lnTo>
                  <a:lnTo>
                    <a:pt x="53821" y="154405"/>
                  </a:lnTo>
                  <a:lnTo>
                    <a:pt x="49919" y="162598"/>
                  </a:lnTo>
                  <a:lnTo>
                    <a:pt x="48702" y="181060"/>
                  </a:lnTo>
                  <a:lnTo>
                    <a:pt x="53231" y="199794"/>
                  </a:lnTo>
                  <a:lnTo>
                    <a:pt x="63042" y="215919"/>
                  </a:lnTo>
                  <a:lnTo>
                    <a:pt x="70104" y="219985"/>
                  </a:lnTo>
                  <a:lnTo>
                    <a:pt x="89792" y="222458"/>
                  </a:lnTo>
                  <a:lnTo>
                    <a:pt x="87937" y="224345"/>
                  </a:lnTo>
                  <a:lnTo>
                    <a:pt x="83191" y="226772"/>
                  </a:lnTo>
                  <a:lnTo>
                    <a:pt x="80027" y="233070"/>
                  </a:lnTo>
                  <a:lnTo>
                    <a:pt x="76511" y="252545"/>
                  </a:lnTo>
                  <a:lnTo>
                    <a:pt x="81188" y="273679"/>
                  </a:lnTo>
                  <a:lnTo>
                    <a:pt x="85711" y="284228"/>
                  </a:lnTo>
                  <a:lnTo>
                    <a:pt x="87616" y="305308"/>
                  </a:lnTo>
                  <a:lnTo>
                    <a:pt x="79778" y="356797"/>
                  </a:lnTo>
                  <a:lnTo>
                    <a:pt x="86539" y="373436"/>
                  </a:lnTo>
                  <a:lnTo>
                    <a:pt x="85769" y="381148"/>
                  </a:lnTo>
                  <a:lnTo>
                    <a:pt x="71426" y="405521"/>
                  </a:lnTo>
                  <a:lnTo>
                    <a:pt x="66840" y="428626"/>
                  </a:lnTo>
                  <a:lnTo>
                    <a:pt x="71040" y="448254"/>
                  </a:lnTo>
                  <a:lnTo>
                    <a:pt x="75436" y="456763"/>
                  </a:lnTo>
                  <a:lnTo>
                    <a:pt x="76027" y="464776"/>
                  </a:lnTo>
                  <a:lnTo>
                    <a:pt x="70444" y="479918"/>
                  </a:lnTo>
                  <a:lnTo>
                    <a:pt x="70359" y="488401"/>
                  </a:lnTo>
                  <a:lnTo>
                    <a:pt x="77909" y="517109"/>
                  </a:lnTo>
                  <a:lnTo>
                    <a:pt x="80074" y="568699"/>
                  </a:lnTo>
                  <a:lnTo>
                    <a:pt x="88621" y="586547"/>
                  </a:lnTo>
                  <a:lnTo>
                    <a:pt x="94175" y="594583"/>
                  </a:lnTo>
                  <a:lnTo>
                    <a:pt x="97228" y="612869"/>
                  </a:lnTo>
                  <a:lnTo>
                    <a:pt x="98608" y="646015"/>
                  </a:lnTo>
                  <a:lnTo>
                    <a:pt x="100834" y="658794"/>
                  </a:lnTo>
                  <a:lnTo>
                    <a:pt x="105827" y="668483"/>
                  </a:lnTo>
                  <a:lnTo>
                    <a:pt x="120733" y="682369"/>
                  </a:lnTo>
                  <a:lnTo>
                    <a:pt x="123773" y="688879"/>
                  </a:lnTo>
                  <a:lnTo>
                    <a:pt x="123459" y="695559"/>
                  </a:lnTo>
                  <a:lnTo>
                    <a:pt x="119211" y="711560"/>
                  </a:lnTo>
                  <a:lnTo>
                    <a:pt x="117324" y="734269"/>
                  </a:lnTo>
                  <a:lnTo>
                    <a:pt x="122723" y="756841"/>
                  </a:lnTo>
                  <a:lnTo>
                    <a:pt x="130582" y="779740"/>
                  </a:lnTo>
                  <a:lnTo>
                    <a:pt x="141867" y="829450"/>
                  </a:lnTo>
                  <a:lnTo>
                    <a:pt x="159408" y="859535"/>
                  </a:lnTo>
                  <a:lnTo>
                    <a:pt x="165933" y="867821"/>
                  </a:lnTo>
                  <a:lnTo>
                    <a:pt x="173184" y="889507"/>
                  </a:lnTo>
                  <a:lnTo>
                    <a:pt x="178746" y="913572"/>
                  </a:lnTo>
                  <a:lnTo>
                    <a:pt x="195031" y="945682"/>
                  </a:lnTo>
                  <a:lnTo>
                    <a:pt x="228382" y="985459"/>
                  </a:lnTo>
                  <a:lnTo>
                    <a:pt x="248512" y="993653"/>
                  </a:lnTo>
                  <a:lnTo>
                    <a:pt x="260431" y="995838"/>
                  </a:lnTo>
                  <a:lnTo>
                    <a:pt x="279914" y="1007624"/>
                  </a:lnTo>
                  <a:lnTo>
                    <a:pt x="297541" y="1022221"/>
                  </a:lnTo>
                  <a:lnTo>
                    <a:pt x="317074" y="1032608"/>
                  </a:lnTo>
                  <a:lnTo>
                    <a:pt x="337454" y="1034885"/>
                  </a:lnTo>
                  <a:lnTo>
                    <a:pt x="357040" y="1030827"/>
                  </a:lnTo>
                  <a:lnTo>
                    <a:pt x="382390" y="1018899"/>
                  </a:lnTo>
                  <a:lnTo>
                    <a:pt x="437701" y="1020722"/>
                  </a:lnTo>
                  <a:lnTo>
                    <a:pt x="448558" y="1017393"/>
                  </a:lnTo>
                  <a:lnTo>
                    <a:pt x="506080" y="984169"/>
                  </a:lnTo>
                  <a:lnTo>
                    <a:pt x="544503" y="965800"/>
                  </a:lnTo>
                  <a:lnTo>
                    <a:pt x="559026" y="952160"/>
                  </a:lnTo>
                  <a:lnTo>
                    <a:pt x="584121" y="917927"/>
                  </a:lnTo>
                  <a:lnTo>
                    <a:pt x="612150" y="898619"/>
                  </a:lnTo>
                  <a:lnTo>
                    <a:pt x="639562" y="882370"/>
                  </a:lnTo>
                  <a:lnTo>
                    <a:pt x="653916" y="868287"/>
                  </a:lnTo>
                  <a:lnTo>
                    <a:pt x="664196" y="850329"/>
                  </a:lnTo>
                  <a:lnTo>
                    <a:pt x="666426" y="830649"/>
                  </a:lnTo>
                  <a:lnTo>
                    <a:pt x="665382" y="820488"/>
                  </a:lnTo>
                  <a:lnTo>
                    <a:pt x="668196" y="814884"/>
                  </a:lnTo>
                  <a:lnTo>
                    <a:pt x="673581" y="812318"/>
                  </a:lnTo>
                  <a:lnTo>
                    <a:pt x="707440" y="805426"/>
                  </a:lnTo>
                  <a:lnTo>
                    <a:pt x="732008" y="790546"/>
                  </a:lnTo>
                  <a:lnTo>
                    <a:pt x="783702" y="735479"/>
                  </a:lnTo>
                  <a:lnTo>
                    <a:pt x="841624" y="694279"/>
                  </a:lnTo>
                  <a:lnTo>
                    <a:pt x="854856" y="679405"/>
                  </a:lnTo>
                  <a:lnTo>
                    <a:pt x="882309" y="636648"/>
                  </a:lnTo>
                  <a:lnTo>
                    <a:pt x="938484" y="594553"/>
                  </a:lnTo>
                  <a:lnTo>
                    <a:pt x="948598" y="576591"/>
                  </a:lnTo>
                  <a:lnTo>
                    <a:pt x="950753" y="556910"/>
                  </a:lnTo>
                  <a:lnTo>
                    <a:pt x="949691" y="546748"/>
                  </a:lnTo>
                  <a:lnTo>
                    <a:pt x="952491" y="538804"/>
                  </a:lnTo>
                  <a:lnTo>
                    <a:pt x="964962" y="526857"/>
                  </a:lnTo>
                  <a:lnTo>
                    <a:pt x="1016277" y="496615"/>
                  </a:lnTo>
                  <a:lnTo>
                    <a:pt x="1024897" y="477301"/>
                  </a:lnTo>
                  <a:lnTo>
                    <a:pt x="1027196" y="465600"/>
                  </a:lnTo>
                  <a:lnTo>
                    <a:pt x="1033407" y="457799"/>
                  </a:lnTo>
                  <a:lnTo>
                    <a:pt x="1094031" y="420204"/>
                  </a:lnTo>
                  <a:lnTo>
                    <a:pt x="1107417" y="405516"/>
                  </a:lnTo>
                  <a:lnTo>
                    <a:pt x="1117266" y="387290"/>
                  </a:lnTo>
                  <a:lnTo>
                    <a:pt x="1125040" y="381026"/>
                  </a:lnTo>
                  <a:lnTo>
                    <a:pt x="1155997" y="368700"/>
                  </a:lnTo>
                  <a:lnTo>
                    <a:pt x="1173172" y="353380"/>
                  </a:lnTo>
                  <a:lnTo>
                    <a:pt x="1198366" y="317288"/>
                  </a:lnTo>
                  <a:lnTo>
                    <a:pt x="1228416" y="298472"/>
                  </a:lnTo>
                  <a:lnTo>
                    <a:pt x="1248629" y="274050"/>
                  </a:lnTo>
                  <a:lnTo>
                    <a:pt x="1290240" y="244550"/>
                  </a:lnTo>
                  <a:lnTo>
                    <a:pt x="1298737" y="231132"/>
                  </a:lnTo>
                  <a:lnTo>
                    <a:pt x="130553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318553" y="877879"/>
              <a:ext cx="1077540" cy="650183"/>
            </a:xfrm>
            <a:custGeom>
              <a:avLst/>
              <a:gdLst/>
              <a:ahLst/>
              <a:cxnLst/>
              <a:rect l="0" t="0" r="0" b="0"/>
              <a:pathLst>
                <a:path w="1077540" h="650183">
                  <a:moveTo>
                    <a:pt x="56274" y="0"/>
                  </a:moveTo>
                  <a:lnTo>
                    <a:pt x="40633" y="17981"/>
                  </a:lnTo>
                  <a:lnTo>
                    <a:pt x="32555" y="34897"/>
                  </a:lnTo>
                  <a:lnTo>
                    <a:pt x="31304" y="54114"/>
                  </a:lnTo>
                  <a:lnTo>
                    <a:pt x="32609" y="64152"/>
                  </a:lnTo>
                  <a:lnTo>
                    <a:pt x="36988" y="69674"/>
                  </a:lnTo>
                  <a:lnTo>
                    <a:pt x="43417" y="72186"/>
                  </a:lnTo>
                  <a:lnTo>
                    <a:pt x="51212" y="72690"/>
                  </a:lnTo>
                  <a:lnTo>
                    <a:pt x="52900" y="71857"/>
                  </a:lnTo>
                  <a:lnTo>
                    <a:pt x="45416" y="67811"/>
                  </a:lnTo>
                  <a:lnTo>
                    <a:pt x="40846" y="69774"/>
                  </a:lnTo>
                  <a:lnTo>
                    <a:pt x="32650" y="81313"/>
                  </a:lnTo>
                  <a:lnTo>
                    <a:pt x="31346" y="98140"/>
                  </a:lnTo>
                  <a:lnTo>
                    <a:pt x="32637" y="107541"/>
                  </a:lnTo>
                  <a:lnTo>
                    <a:pt x="27832" y="124225"/>
                  </a:lnTo>
                  <a:lnTo>
                    <a:pt x="11271" y="159589"/>
                  </a:lnTo>
                  <a:lnTo>
                    <a:pt x="10147" y="179723"/>
                  </a:lnTo>
                  <a:lnTo>
                    <a:pt x="11485" y="190005"/>
                  </a:lnTo>
                  <a:lnTo>
                    <a:pt x="6732" y="207669"/>
                  </a:lnTo>
                  <a:lnTo>
                    <a:pt x="2189" y="215655"/>
                  </a:lnTo>
                  <a:lnTo>
                    <a:pt x="261" y="233887"/>
                  </a:lnTo>
                  <a:lnTo>
                    <a:pt x="4473" y="252518"/>
                  </a:lnTo>
                  <a:lnTo>
                    <a:pt x="14144" y="268598"/>
                  </a:lnTo>
                  <a:lnTo>
                    <a:pt x="15319" y="276161"/>
                  </a:lnTo>
                  <a:lnTo>
                    <a:pt x="13763" y="283543"/>
                  </a:lnTo>
                  <a:lnTo>
                    <a:pt x="8134" y="300324"/>
                  </a:lnTo>
                  <a:lnTo>
                    <a:pt x="6135" y="334910"/>
                  </a:lnTo>
                  <a:lnTo>
                    <a:pt x="9814" y="357079"/>
                  </a:lnTo>
                  <a:lnTo>
                    <a:pt x="8923" y="366734"/>
                  </a:lnTo>
                  <a:lnTo>
                    <a:pt x="0" y="392671"/>
                  </a:lnTo>
                  <a:lnTo>
                    <a:pt x="3205" y="422063"/>
                  </a:lnTo>
                  <a:lnTo>
                    <a:pt x="12487" y="479493"/>
                  </a:lnTo>
                  <a:lnTo>
                    <a:pt x="19254" y="514469"/>
                  </a:lnTo>
                  <a:lnTo>
                    <a:pt x="40639" y="563137"/>
                  </a:lnTo>
                  <a:lnTo>
                    <a:pt x="45816" y="586025"/>
                  </a:lnTo>
                  <a:lnTo>
                    <a:pt x="55915" y="603997"/>
                  </a:lnTo>
                  <a:lnTo>
                    <a:pt x="71323" y="616663"/>
                  </a:lnTo>
                  <a:lnTo>
                    <a:pt x="80345" y="621679"/>
                  </a:lnTo>
                  <a:lnTo>
                    <a:pt x="88699" y="622683"/>
                  </a:lnTo>
                  <a:lnTo>
                    <a:pt x="104220" y="617559"/>
                  </a:lnTo>
                  <a:lnTo>
                    <a:pt x="110465" y="618766"/>
                  </a:lnTo>
                  <a:lnTo>
                    <a:pt x="115798" y="623081"/>
                  </a:lnTo>
                  <a:lnTo>
                    <a:pt x="120524" y="629467"/>
                  </a:lnTo>
                  <a:lnTo>
                    <a:pt x="143942" y="644043"/>
                  </a:lnTo>
                  <a:lnTo>
                    <a:pt x="178696" y="650182"/>
                  </a:lnTo>
                  <a:lnTo>
                    <a:pt x="188192" y="647534"/>
                  </a:lnTo>
                  <a:lnTo>
                    <a:pt x="195692" y="642259"/>
                  </a:lnTo>
                  <a:lnTo>
                    <a:pt x="201862" y="635233"/>
                  </a:lnTo>
                  <a:lnTo>
                    <a:pt x="208315" y="632889"/>
                  </a:lnTo>
                  <a:lnTo>
                    <a:pt x="214957" y="633666"/>
                  </a:lnTo>
                  <a:lnTo>
                    <a:pt x="248015" y="646134"/>
                  </a:lnTo>
                  <a:lnTo>
                    <a:pt x="267834" y="646699"/>
                  </a:lnTo>
                  <a:lnTo>
                    <a:pt x="287171" y="641881"/>
                  </a:lnTo>
                  <a:lnTo>
                    <a:pt x="303564" y="631941"/>
                  </a:lnTo>
                  <a:lnTo>
                    <a:pt x="307702" y="624845"/>
                  </a:lnTo>
                  <a:lnTo>
                    <a:pt x="309180" y="607602"/>
                  </a:lnTo>
                  <a:lnTo>
                    <a:pt x="312615" y="602769"/>
                  </a:lnTo>
                  <a:lnTo>
                    <a:pt x="318415" y="600718"/>
                  </a:lnTo>
                  <a:lnTo>
                    <a:pt x="343346" y="597180"/>
                  </a:lnTo>
                  <a:lnTo>
                    <a:pt x="352940" y="594652"/>
                  </a:lnTo>
                  <a:lnTo>
                    <a:pt x="359337" y="588287"/>
                  </a:lnTo>
                  <a:lnTo>
                    <a:pt x="371849" y="560482"/>
                  </a:lnTo>
                  <a:lnTo>
                    <a:pt x="387213" y="548190"/>
                  </a:lnTo>
                  <a:lnTo>
                    <a:pt x="423332" y="528428"/>
                  </a:lnTo>
                  <a:lnTo>
                    <a:pt x="435050" y="512107"/>
                  </a:lnTo>
                  <a:lnTo>
                    <a:pt x="443323" y="506351"/>
                  </a:lnTo>
                  <a:lnTo>
                    <a:pt x="497910" y="490766"/>
                  </a:lnTo>
                  <a:lnTo>
                    <a:pt x="506286" y="485105"/>
                  </a:lnTo>
                  <a:lnTo>
                    <a:pt x="518713" y="469456"/>
                  </a:lnTo>
                  <a:lnTo>
                    <a:pt x="527173" y="463879"/>
                  </a:lnTo>
                  <a:lnTo>
                    <a:pt x="568135" y="448689"/>
                  </a:lnTo>
                  <a:lnTo>
                    <a:pt x="576499" y="443016"/>
                  </a:lnTo>
                  <a:lnTo>
                    <a:pt x="633716" y="430043"/>
                  </a:lnTo>
                  <a:lnTo>
                    <a:pt x="666445" y="417539"/>
                  </a:lnTo>
                  <a:lnTo>
                    <a:pt x="677135" y="411720"/>
                  </a:lnTo>
                  <a:lnTo>
                    <a:pt x="686600" y="410181"/>
                  </a:lnTo>
                  <a:lnTo>
                    <a:pt x="695250" y="411494"/>
                  </a:lnTo>
                  <a:lnTo>
                    <a:pt x="713440" y="416853"/>
                  </a:lnTo>
                  <a:lnTo>
                    <a:pt x="737122" y="419234"/>
                  </a:lnTo>
                  <a:lnTo>
                    <a:pt x="757007" y="414054"/>
                  </a:lnTo>
                  <a:lnTo>
                    <a:pt x="765585" y="409397"/>
                  </a:lnTo>
                  <a:lnTo>
                    <a:pt x="773643" y="408632"/>
                  </a:lnTo>
                  <a:lnTo>
                    <a:pt x="816132" y="424620"/>
                  </a:lnTo>
                  <a:lnTo>
                    <a:pt x="826059" y="424629"/>
                  </a:lnTo>
                  <a:lnTo>
                    <a:pt x="856797" y="416974"/>
                  </a:lnTo>
                  <a:lnTo>
                    <a:pt x="898624" y="423090"/>
                  </a:lnTo>
                  <a:lnTo>
                    <a:pt x="909130" y="425949"/>
                  </a:lnTo>
                  <a:lnTo>
                    <a:pt x="918473" y="425516"/>
                  </a:lnTo>
                  <a:lnTo>
                    <a:pt x="935093" y="418795"/>
                  </a:lnTo>
                  <a:lnTo>
                    <a:pt x="942800" y="418407"/>
                  </a:lnTo>
                  <a:lnTo>
                    <a:pt x="994576" y="436262"/>
                  </a:lnTo>
                  <a:lnTo>
                    <a:pt x="1051709" y="432504"/>
                  </a:lnTo>
                  <a:lnTo>
                    <a:pt x="107753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774910" y="5633829"/>
              <a:ext cx="223099" cy="239497"/>
            </a:xfrm>
            <a:custGeom>
              <a:avLst/>
              <a:gdLst/>
              <a:ahLst/>
              <a:cxnLst/>
              <a:rect l="0" t="0" r="0" b="0"/>
              <a:pathLst>
                <a:path w="223099" h="239497">
                  <a:moveTo>
                    <a:pt x="136870" y="150330"/>
                  </a:moveTo>
                  <a:lnTo>
                    <a:pt x="81645" y="207895"/>
                  </a:lnTo>
                  <a:lnTo>
                    <a:pt x="72162" y="226217"/>
                  </a:lnTo>
                  <a:lnTo>
                    <a:pt x="75014" y="232507"/>
                  </a:lnTo>
                  <a:lnTo>
                    <a:pt x="82765" y="236700"/>
                  </a:lnTo>
                  <a:lnTo>
                    <a:pt x="93781" y="239496"/>
                  </a:lnTo>
                  <a:lnTo>
                    <a:pt x="115380" y="236363"/>
                  </a:lnTo>
                  <a:lnTo>
                    <a:pt x="157842" y="215287"/>
                  </a:lnTo>
                  <a:lnTo>
                    <a:pt x="183898" y="189854"/>
                  </a:lnTo>
                  <a:lnTo>
                    <a:pt x="188110" y="180188"/>
                  </a:lnTo>
                  <a:lnTo>
                    <a:pt x="189669" y="160090"/>
                  </a:lnTo>
                  <a:lnTo>
                    <a:pt x="184938" y="154497"/>
                  </a:lnTo>
                  <a:lnTo>
                    <a:pt x="177104" y="151938"/>
                  </a:lnTo>
                  <a:lnTo>
                    <a:pt x="167203" y="151402"/>
                  </a:lnTo>
                  <a:lnTo>
                    <a:pt x="149962" y="157045"/>
                  </a:lnTo>
                  <a:lnTo>
                    <a:pt x="134500" y="168522"/>
                  </a:lnTo>
                  <a:lnTo>
                    <a:pt x="98416" y="208920"/>
                  </a:lnTo>
                  <a:lnTo>
                    <a:pt x="96026" y="216296"/>
                  </a:lnTo>
                  <a:lnTo>
                    <a:pt x="96773" y="223554"/>
                  </a:lnTo>
                  <a:lnTo>
                    <a:pt x="99611" y="230731"/>
                  </a:lnTo>
                  <a:lnTo>
                    <a:pt x="106182" y="233177"/>
                  </a:lnTo>
                  <a:lnTo>
                    <a:pt x="125960" y="229654"/>
                  </a:lnTo>
                  <a:lnTo>
                    <a:pt x="157815" y="214518"/>
                  </a:lnTo>
                  <a:lnTo>
                    <a:pt x="206434" y="165613"/>
                  </a:lnTo>
                  <a:lnTo>
                    <a:pt x="222343" y="138090"/>
                  </a:lnTo>
                  <a:lnTo>
                    <a:pt x="223098" y="129302"/>
                  </a:lnTo>
                  <a:lnTo>
                    <a:pt x="217698" y="113298"/>
                  </a:lnTo>
                  <a:lnTo>
                    <a:pt x="209473" y="108094"/>
                  </a:lnTo>
                  <a:lnTo>
                    <a:pt x="184736" y="102313"/>
                  </a:lnTo>
                  <a:lnTo>
                    <a:pt x="137925" y="104647"/>
                  </a:lnTo>
                  <a:lnTo>
                    <a:pt x="113553" y="112869"/>
                  </a:lnTo>
                  <a:lnTo>
                    <a:pt x="73253" y="137211"/>
                  </a:lnTo>
                  <a:lnTo>
                    <a:pt x="58684" y="153858"/>
                  </a:lnTo>
                  <a:lnTo>
                    <a:pt x="53161" y="163210"/>
                  </a:lnTo>
                  <a:lnTo>
                    <a:pt x="54158" y="169445"/>
                  </a:lnTo>
                  <a:lnTo>
                    <a:pt x="59501" y="173602"/>
                  </a:lnTo>
                  <a:lnTo>
                    <a:pt x="67744" y="176374"/>
                  </a:lnTo>
                  <a:lnTo>
                    <a:pt x="89380" y="173213"/>
                  </a:lnTo>
                  <a:lnTo>
                    <a:pt x="112255" y="164010"/>
                  </a:lnTo>
                  <a:lnTo>
                    <a:pt x="159077" y="126684"/>
                  </a:lnTo>
                  <a:lnTo>
                    <a:pt x="178676" y="91331"/>
                  </a:lnTo>
                  <a:lnTo>
                    <a:pt x="181577" y="67956"/>
                  </a:lnTo>
                  <a:lnTo>
                    <a:pt x="180713" y="56810"/>
                  </a:lnTo>
                  <a:lnTo>
                    <a:pt x="176628" y="48209"/>
                  </a:lnTo>
                  <a:lnTo>
                    <a:pt x="162729" y="35533"/>
                  </a:lnTo>
                  <a:lnTo>
                    <a:pt x="141734" y="29119"/>
                  </a:lnTo>
                  <a:lnTo>
                    <a:pt x="116806" y="27438"/>
                  </a:lnTo>
                  <a:lnTo>
                    <a:pt x="90128" y="30591"/>
                  </a:lnTo>
                  <a:lnTo>
                    <a:pt x="65793" y="42130"/>
                  </a:lnTo>
                  <a:lnTo>
                    <a:pt x="27164" y="72545"/>
                  </a:lnTo>
                  <a:lnTo>
                    <a:pt x="9869" y="99596"/>
                  </a:lnTo>
                  <a:lnTo>
                    <a:pt x="8919" y="108318"/>
                  </a:lnTo>
                  <a:lnTo>
                    <a:pt x="14103" y="124249"/>
                  </a:lnTo>
                  <a:lnTo>
                    <a:pt x="21100" y="129433"/>
                  </a:lnTo>
                  <a:lnTo>
                    <a:pt x="41353" y="135193"/>
                  </a:lnTo>
                  <a:lnTo>
                    <a:pt x="91313" y="130486"/>
                  </a:lnTo>
                  <a:lnTo>
                    <a:pt x="136190" y="115171"/>
                  </a:lnTo>
                  <a:lnTo>
                    <a:pt x="178850" y="84373"/>
                  </a:lnTo>
                  <a:lnTo>
                    <a:pt x="184744" y="73603"/>
                  </a:lnTo>
                  <a:lnTo>
                    <a:pt x="188173" y="49159"/>
                  </a:lnTo>
                  <a:lnTo>
                    <a:pt x="185111" y="38429"/>
                  </a:lnTo>
                  <a:lnTo>
                    <a:pt x="172349" y="20268"/>
                  </a:lnTo>
                  <a:lnTo>
                    <a:pt x="145433" y="2478"/>
                  </a:lnTo>
                  <a:lnTo>
                    <a:pt x="119229" y="0"/>
                  </a:lnTo>
                  <a:lnTo>
                    <a:pt x="90426" y="3968"/>
                  </a:lnTo>
                  <a:lnTo>
                    <a:pt x="55649" y="19356"/>
                  </a:lnTo>
                  <a:lnTo>
                    <a:pt x="30006" y="39903"/>
                  </a:lnTo>
                  <a:lnTo>
                    <a:pt x="0" y="7663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8520325" y="5394578"/>
              <a:ext cx="412474" cy="431675"/>
              <a:chOff x="8520325" y="5394578"/>
              <a:chExt cx="412474" cy="431675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8785479" y="5510403"/>
                <a:ext cx="147320" cy="52706"/>
              </a:xfrm>
              <a:custGeom>
                <a:avLst/>
                <a:gdLst/>
                <a:ahLst/>
                <a:cxnLst/>
                <a:rect l="0" t="0" r="0" b="0"/>
                <a:pathLst>
                  <a:path w="147320" h="52706">
                    <a:moveTo>
                      <a:pt x="147319" y="0"/>
                    </a:moveTo>
                    <a:lnTo>
                      <a:pt x="0" y="52705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8816975" y="5552566"/>
                <a:ext cx="84329" cy="31498"/>
              </a:xfrm>
              <a:custGeom>
                <a:avLst/>
                <a:gdLst/>
                <a:ahLst/>
                <a:cxnLst/>
                <a:rect l="0" t="0" r="0" b="0"/>
                <a:pathLst>
                  <a:path w="84329" h="31498">
                    <a:moveTo>
                      <a:pt x="84328" y="31497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8764396" y="5626227"/>
                <a:ext cx="136908" cy="73660"/>
              </a:xfrm>
              <a:custGeom>
                <a:avLst/>
                <a:gdLst/>
                <a:ahLst/>
                <a:cxnLst/>
                <a:rect l="0" t="0" r="0" b="0"/>
                <a:pathLst>
                  <a:path w="136908" h="73660">
                    <a:moveTo>
                      <a:pt x="136907" y="0"/>
                    </a:moveTo>
                    <a:lnTo>
                      <a:pt x="0" y="73659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8532748" y="5394578"/>
                <a:ext cx="294769" cy="421133"/>
              </a:xfrm>
              <a:custGeom>
                <a:avLst/>
                <a:gdLst/>
                <a:ahLst/>
                <a:cxnLst/>
                <a:rect l="0" t="0" r="0" b="0"/>
                <a:pathLst>
                  <a:path w="294769" h="421133">
                    <a:moveTo>
                      <a:pt x="294768" y="421132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8520325" y="5527972"/>
                <a:ext cx="212473" cy="116610"/>
              </a:xfrm>
              <a:custGeom>
                <a:avLst/>
                <a:gdLst/>
                <a:ahLst/>
                <a:cxnLst/>
                <a:rect l="0" t="0" r="0" b="0"/>
                <a:pathLst>
                  <a:path w="212473" h="116610">
                    <a:moveTo>
                      <a:pt x="212472" y="66674"/>
                    </a:moveTo>
                    <a:lnTo>
                      <a:pt x="194490" y="51033"/>
                    </a:lnTo>
                    <a:lnTo>
                      <a:pt x="138118" y="28237"/>
                    </a:lnTo>
                    <a:lnTo>
                      <a:pt x="86044" y="10544"/>
                    </a:lnTo>
                    <a:lnTo>
                      <a:pt x="48930" y="0"/>
                    </a:lnTo>
                    <a:lnTo>
                      <a:pt x="39102" y="1168"/>
                    </a:lnTo>
                    <a:lnTo>
                      <a:pt x="31382" y="5456"/>
                    </a:lnTo>
                    <a:lnTo>
                      <a:pt x="25065" y="11823"/>
                    </a:lnTo>
                    <a:lnTo>
                      <a:pt x="23193" y="19578"/>
                    </a:lnTo>
                    <a:lnTo>
                      <a:pt x="37258" y="67404"/>
                    </a:lnTo>
                    <a:lnTo>
                      <a:pt x="59492" y="100527"/>
                    </a:lnTo>
                    <a:lnTo>
                      <a:pt x="72731" y="115255"/>
                    </a:lnTo>
                    <a:lnTo>
                      <a:pt x="76027" y="116609"/>
                    </a:lnTo>
                    <a:lnTo>
                      <a:pt x="77055" y="114002"/>
                    </a:lnTo>
                    <a:lnTo>
                      <a:pt x="76570" y="108754"/>
                    </a:lnTo>
                    <a:lnTo>
                      <a:pt x="69792" y="96685"/>
                    </a:lnTo>
                    <a:lnTo>
                      <a:pt x="49703" y="76736"/>
                    </a:lnTo>
                    <a:lnTo>
                      <a:pt x="17063" y="49034"/>
                    </a:lnTo>
                    <a:lnTo>
                      <a:pt x="804" y="22453"/>
                    </a:lnTo>
                    <a:lnTo>
                      <a:pt x="0" y="19646"/>
                    </a:lnTo>
                    <a:lnTo>
                      <a:pt x="36247" y="48912"/>
                    </a:lnTo>
                    <a:lnTo>
                      <a:pt x="96900" y="73366"/>
                    </a:lnTo>
                    <a:lnTo>
                      <a:pt x="128316" y="81785"/>
                    </a:lnTo>
                    <a:lnTo>
                      <a:pt x="180886" y="77202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8722232" y="5605145"/>
                <a:ext cx="52707" cy="221108"/>
              </a:xfrm>
              <a:custGeom>
                <a:avLst/>
                <a:gdLst/>
                <a:ahLst/>
                <a:cxnLst/>
                <a:rect l="0" t="0" r="0" b="0"/>
                <a:pathLst>
                  <a:path w="52707" h="221108">
                    <a:moveTo>
                      <a:pt x="0" y="0"/>
                    </a:moveTo>
                    <a:lnTo>
                      <a:pt x="52706" y="221107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8595868" y="5626227"/>
                <a:ext cx="231649" cy="178944"/>
              </a:xfrm>
              <a:custGeom>
                <a:avLst/>
                <a:gdLst/>
                <a:ahLst/>
                <a:cxnLst/>
                <a:rect l="0" t="0" r="0" b="0"/>
                <a:pathLst>
                  <a:path w="231649" h="178944">
                    <a:moveTo>
                      <a:pt x="231648" y="178943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8669655" y="5668390"/>
                <a:ext cx="94742" cy="63120"/>
              </a:xfrm>
              <a:custGeom>
                <a:avLst/>
                <a:gdLst/>
                <a:ahLst/>
                <a:cxnLst/>
                <a:rect l="0" t="0" r="0" b="0"/>
                <a:pathLst>
                  <a:path w="94742" h="63120">
                    <a:moveTo>
                      <a:pt x="0" y="0"/>
                    </a:moveTo>
                    <a:lnTo>
                      <a:pt x="94741" y="63119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8701151" y="5563108"/>
                <a:ext cx="157989" cy="126239"/>
              </a:xfrm>
              <a:custGeom>
                <a:avLst/>
                <a:gdLst/>
                <a:ahLst/>
                <a:cxnLst/>
                <a:rect l="0" t="0" r="0" b="0"/>
                <a:pathLst>
                  <a:path w="157989" h="126239">
                    <a:moveTo>
                      <a:pt x="157988" y="126238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838056" y="5426202"/>
                <a:ext cx="42165" cy="147447"/>
              </a:xfrm>
              <a:custGeom>
                <a:avLst/>
                <a:gdLst/>
                <a:ahLst/>
                <a:cxnLst/>
                <a:rect l="0" t="0" r="0" b="0"/>
                <a:pathLst>
                  <a:path w="42165" h="147447">
                    <a:moveTo>
                      <a:pt x="42164" y="147446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Freeform 31"/>
            <p:cNvSpPr/>
            <p:nvPr/>
          </p:nvSpPr>
          <p:spPr>
            <a:xfrm>
              <a:off x="8917548" y="5284140"/>
              <a:ext cx="57405" cy="278921"/>
            </a:xfrm>
            <a:custGeom>
              <a:avLst/>
              <a:gdLst/>
              <a:ahLst/>
              <a:cxnLst/>
              <a:rect l="0" t="0" r="0" b="0"/>
              <a:pathLst>
                <a:path w="57405" h="278921">
                  <a:moveTo>
                    <a:pt x="57404" y="226278"/>
                  </a:moveTo>
                  <a:lnTo>
                    <a:pt x="41763" y="198722"/>
                  </a:lnTo>
                  <a:lnTo>
                    <a:pt x="29314" y="142499"/>
                  </a:lnTo>
                  <a:lnTo>
                    <a:pt x="17874" y="79155"/>
                  </a:lnTo>
                  <a:lnTo>
                    <a:pt x="4578" y="22478"/>
                  </a:lnTo>
                  <a:lnTo>
                    <a:pt x="0" y="0"/>
                  </a:lnTo>
                  <a:lnTo>
                    <a:pt x="417" y="556"/>
                  </a:lnTo>
                  <a:lnTo>
                    <a:pt x="15833" y="51856"/>
                  </a:lnTo>
                  <a:lnTo>
                    <a:pt x="29435" y="104346"/>
                  </a:lnTo>
                  <a:lnTo>
                    <a:pt x="34982" y="159775"/>
                  </a:lnTo>
                  <a:lnTo>
                    <a:pt x="32958" y="212665"/>
                  </a:lnTo>
                  <a:lnTo>
                    <a:pt x="27933" y="246421"/>
                  </a:lnTo>
                  <a:lnTo>
                    <a:pt x="25818" y="27892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4" name="Group 63"/>
            <p:cNvGrpSpPr/>
            <p:nvPr/>
          </p:nvGrpSpPr>
          <p:grpSpPr>
            <a:xfrm>
              <a:off x="8280019" y="4847082"/>
              <a:ext cx="737109" cy="789686"/>
              <a:chOff x="8280019" y="4847082"/>
              <a:chExt cx="737109" cy="789686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8490584" y="5099811"/>
                <a:ext cx="84330" cy="368555"/>
              </a:xfrm>
              <a:custGeom>
                <a:avLst/>
                <a:gdLst/>
                <a:ahLst/>
                <a:cxnLst/>
                <a:rect l="0" t="0" r="0" b="0"/>
                <a:pathLst>
                  <a:path w="84330" h="368555">
                    <a:moveTo>
                      <a:pt x="0" y="0"/>
                    </a:moveTo>
                    <a:lnTo>
                      <a:pt x="84329" y="368554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8469630" y="5110353"/>
                <a:ext cx="73661" cy="389509"/>
              </a:xfrm>
              <a:custGeom>
                <a:avLst/>
                <a:gdLst/>
                <a:ahLst/>
                <a:cxnLst/>
                <a:rect l="0" t="0" r="0" b="0"/>
                <a:pathLst>
                  <a:path w="73661" h="389509">
                    <a:moveTo>
                      <a:pt x="0" y="0"/>
                    </a:moveTo>
                    <a:lnTo>
                      <a:pt x="73660" y="389508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8374888" y="5141976"/>
                <a:ext cx="200026" cy="368428"/>
              </a:xfrm>
              <a:custGeom>
                <a:avLst/>
                <a:gdLst/>
                <a:ahLst/>
                <a:cxnLst/>
                <a:rect l="0" t="0" r="0" b="0"/>
                <a:pathLst>
                  <a:path w="200026" h="368428">
                    <a:moveTo>
                      <a:pt x="0" y="0"/>
                    </a:moveTo>
                    <a:lnTo>
                      <a:pt x="200025" y="368427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8322183" y="5205095"/>
                <a:ext cx="242189" cy="284227"/>
              </a:xfrm>
              <a:custGeom>
                <a:avLst/>
                <a:gdLst/>
                <a:ahLst/>
                <a:cxnLst/>
                <a:rect l="0" t="0" r="0" b="0"/>
                <a:pathLst>
                  <a:path w="242189" h="284227">
                    <a:moveTo>
                      <a:pt x="0" y="0"/>
                    </a:moveTo>
                    <a:lnTo>
                      <a:pt x="242188" y="284226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8290559" y="5226177"/>
                <a:ext cx="294896" cy="326390"/>
              </a:xfrm>
              <a:custGeom>
                <a:avLst/>
                <a:gdLst/>
                <a:ahLst/>
                <a:cxnLst/>
                <a:rect l="0" t="0" r="0" b="0"/>
                <a:pathLst>
                  <a:path w="294896" h="326390">
                    <a:moveTo>
                      <a:pt x="0" y="0"/>
                    </a:moveTo>
                    <a:lnTo>
                      <a:pt x="294895" y="326389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8290559" y="5247259"/>
                <a:ext cx="284355" cy="305308"/>
              </a:xfrm>
              <a:custGeom>
                <a:avLst/>
                <a:gdLst/>
                <a:ahLst/>
                <a:cxnLst/>
                <a:rect l="0" t="0" r="0" b="0"/>
                <a:pathLst>
                  <a:path w="284355" h="305308">
                    <a:moveTo>
                      <a:pt x="0" y="0"/>
                    </a:moveTo>
                    <a:lnTo>
                      <a:pt x="284354" y="305307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8543290" y="5047107"/>
                <a:ext cx="31624" cy="421259"/>
              </a:xfrm>
              <a:custGeom>
                <a:avLst/>
                <a:gdLst/>
                <a:ahLst/>
                <a:cxnLst/>
                <a:rect l="0" t="0" r="0" b="0"/>
                <a:pathLst>
                  <a:path w="31624" h="421259">
                    <a:moveTo>
                      <a:pt x="0" y="0"/>
                    </a:moveTo>
                    <a:lnTo>
                      <a:pt x="31623" y="421258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8564371" y="4994528"/>
                <a:ext cx="42039" cy="326392"/>
              </a:xfrm>
              <a:custGeom>
                <a:avLst/>
                <a:gdLst/>
                <a:ahLst/>
                <a:cxnLst/>
                <a:rect l="0" t="0" r="0" b="0"/>
                <a:pathLst>
                  <a:path w="42039" h="326392">
                    <a:moveTo>
                      <a:pt x="42038" y="0"/>
                    </a:moveTo>
                    <a:lnTo>
                      <a:pt x="0" y="326391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8564371" y="5015610"/>
                <a:ext cx="84202" cy="189486"/>
              </a:xfrm>
              <a:custGeom>
                <a:avLst/>
                <a:gdLst/>
                <a:ahLst/>
                <a:cxnLst/>
                <a:rect l="0" t="0" r="0" b="0"/>
                <a:pathLst>
                  <a:path w="84202" h="189486">
                    <a:moveTo>
                      <a:pt x="84201" y="0"/>
                    </a:moveTo>
                    <a:lnTo>
                      <a:pt x="0" y="189485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8543290" y="4962905"/>
                <a:ext cx="242190" cy="168530"/>
              </a:xfrm>
              <a:custGeom>
                <a:avLst/>
                <a:gdLst/>
                <a:ahLst/>
                <a:cxnLst/>
                <a:rect l="0" t="0" r="0" b="0"/>
                <a:pathLst>
                  <a:path w="242190" h="168530">
                    <a:moveTo>
                      <a:pt x="0" y="168529"/>
                    </a:moveTo>
                    <a:lnTo>
                      <a:pt x="242189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616950" y="5047107"/>
                <a:ext cx="210567" cy="10541"/>
              </a:xfrm>
              <a:custGeom>
                <a:avLst/>
                <a:gdLst/>
                <a:ahLst/>
                <a:cxnLst/>
                <a:rect l="0" t="0" r="0" b="0"/>
                <a:pathLst>
                  <a:path w="210567" h="10541">
                    <a:moveTo>
                      <a:pt x="0" y="10540"/>
                    </a:moveTo>
                    <a:lnTo>
                      <a:pt x="210566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8732773" y="4952365"/>
                <a:ext cx="147448" cy="221107"/>
              </a:xfrm>
              <a:custGeom>
                <a:avLst/>
                <a:gdLst/>
                <a:ahLst/>
                <a:cxnLst/>
                <a:rect l="0" t="0" r="0" b="0"/>
                <a:pathLst>
                  <a:path w="147448" h="221107">
                    <a:moveTo>
                      <a:pt x="0" y="0"/>
                    </a:moveTo>
                    <a:lnTo>
                      <a:pt x="147447" y="221106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8859139" y="5141976"/>
                <a:ext cx="31623" cy="231521"/>
              </a:xfrm>
              <a:custGeom>
                <a:avLst/>
                <a:gdLst/>
                <a:ahLst/>
                <a:cxnLst/>
                <a:rect l="0" t="0" r="0" b="0"/>
                <a:pathLst>
                  <a:path w="31623" h="231521">
                    <a:moveTo>
                      <a:pt x="0" y="0"/>
                    </a:moveTo>
                    <a:lnTo>
                      <a:pt x="31622" y="23152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8848597" y="5194553"/>
                <a:ext cx="52707" cy="315851"/>
              </a:xfrm>
              <a:custGeom>
                <a:avLst/>
                <a:gdLst/>
                <a:ahLst/>
                <a:cxnLst/>
                <a:rect l="0" t="0" r="0" b="0"/>
                <a:pathLst>
                  <a:path w="52707" h="315851">
                    <a:moveTo>
                      <a:pt x="52706" y="0"/>
                    </a:moveTo>
                    <a:lnTo>
                      <a:pt x="0" y="31585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8659114" y="5331459"/>
                <a:ext cx="231648" cy="147321"/>
              </a:xfrm>
              <a:custGeom>
                <a:avLst/>
                <a:gdLst/>
                <a:ahLst/>
                <a:cxnLst/>
                <a:rect l="0" t="0" r="0" b="0"/>
                <a:pathLst>
                  <a:path w="231648" h="147321">
                    <a:moveTo>
                      <a:pt x="231647" y="0"/>
                    </a:moveTo>
                    <a:lnTo>
                      <a:pt x="0" y="14732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8638031" y="5457825"/>
                <a:ext cx="221109" cy="20955"/>
              </a:xfrm>
              <a:custGeom>
                <a:avLst/>
                <a:gdLst/>
                <a:ahLst/>
                <a:cxnLst/>
                <a:rect l="0" t="0" r="0" b="0"/>
                <a:pathLst>
                  <a:path w="221109" h="20955">
                    <a:moveTo>
                      <a:pt x="221108" y="0"/>
                    </a:moveTo>
                    <a:lnTo>
                      <a:pt x="0" y="20954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8564371" y="5468365"/>
                <a:ext cx="231649" cy="10415"/>
              </a:xfrm>
              <a:custGeom>
                <a:avLst/>
                <a:gdLst/>
                <a:ahLst/>
                <a:cxnLst/>
                <a:rect l="0" t="0" r="0" b="0"/>
                <a:pathLst>
                  <a:path w="231649" h="10415">
                    <a:moveTo>
                      <a:pt x="231648" y="10414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8553831" y="5299836"/>
                <a:ext cx="84202" cy="168530"/>
              </a:xfrm>
              <a:custGeom>
                <a:avLst/>
                <a:gdLst/>
                <a:ahLst/>
                <a:cxnLst/>
                <a:rect l="0" t="0" r="0" b="0"/>
                <a:pathLst>
                  <a:path w="84202" h="168530">
                    <a:moveTo>
                      <a:pt x="84201" y="168529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8564371" y="5089271"/>
                <a:ext cx="84202" cy="189484"/>
              </a:xfrm>
              <a:custGeom>
                <a:avLst/>
                <a:gdLst/>
                <a:ahLst/>
                <a:cxnLst/>
                <a:rect l="0" t="0" r="0" b="0"/>
                <a:pathLst>
                  <a:path w="84202" h="189484">
                    <a:moveTo>
                      <a:pt x="0" y="189483"/>
                    </a:moveTo>
                    <a:lnTo>
                      <a:pt x="84201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8574913" y="5036692"/>
                <a:ext cx="115824" cy="94743"/>
              </a:xfrm>
              <a:custGeom>
                <a:avLst/>
                <a:gdLst/>
                <a:ahLst/>
                <a:cxnLst/>
                <a:rect l="0" t="0" r="0" b="0"/>
                <a:pathLst>
                  <a:path w="115824" h="94743">
                    <a:moveTo>
                      <a:pt x="115823" y="0"/>
                    </a:moveTo>
                    <a:lnTo>
                      <a:pt x="0" y="94742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8953881" y="5394578"/>
                <a:ext cx="42164" cy="210568"/>
              </a:xfrm>
              <a:custGeom>
                <a:avLst/>
                <a:gdLst/>
                <a:ahLst/>
                <a:cxnLst/>
                <a:rect l="0" t="0" r="0" b="0"/>
                <a:pathLst>
                  <a:path w="42164" h="210568">
                    <a:moveTo>
                      <a:pt x="0" y="0"/>
                    </a:moveTo>
                    <a:lnTo>
                      <a:pt x="42163" y="210567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8985504" y="5489321"/>
                <a:ext cx="31624" cy="115825"/>
              </a:xfrm>
              <a:custGeom>
                <a:avLst/>
                <a:gdLst/>
                <a:ahLst/>
                <a:cxnLst/>
                <a:rect l="0" t="0" r="0" b="0"/>
                <a:pathLst>
                  <a:path w="31624" h="115825">
                    <a:moveTo>
                      <a:pt x="31623" y="115824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8680195" y="4847082"/>
                <a:ext cx="63121" cy="73788"/>
              </a:xfrm>
              <a:custGeom>
                <a:avLst/>
                <a:gdLst/>
                <a:ahLst/>
                <a:cxnLst/>
                <a:rect l="0" t="0" r="0" b="0"/>
                <a:pathLst>
                  <a:path w="63121" h="73788">
                    <a:moveTo>
                      <a:pt x="63120" y="73787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8606409" y="4973446"/>
                <a:ext cx="63247" cy="10543"/>
              </a:xfrm>
              <a:custGeom>
                <a:avLst/>
                <a:gdLst/>
                <a:ahLst/>
                <a:cxnLst/>
                <a:rect l="0" t="0" r="0" b="0"/>
                <a:pathLst>
                  <a:path w="63247" h="10543">
                    <a:moveTo>
                      <a:pt x="63246" y="10542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511667" y="5068189"/>
                <a:ext cx="84202" cy="21083"/>
              </a:xfrm>
              <a:custGeom>
                <a:avLst/>
                <a:gdLst/>
                <a:ahLst/>
                <a:cxnLst/>
                <a:rect l="0" t="0" r="0" b="0"/>
                <a:pathLst>
                  <a:path w="84202" h="21083">
                    <a:moveTo>
                      <a:pt x="84201" y="21082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8416925" y="5110353"/>
                <a:ext cx="73660" cy="1"/>
              </a:xfrm>
              <a:custGeom>
                <a:avLst/>
                <a:gdLst/>
                <a:ahLst/>
                <a:cxnLst/>
                <a:rect l="0" t="0" r="0" b="0"/>
                <a:pathLst>
                  <a:path w="73660" h="1">
                    <a:moveTo>
                      <a:pt x="73659" y="0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8322183" y="5215635"/>
                <a:ext cx="73661" cy="10543"/>
              </a:xfrm>
              <a:custGeom>
                <a:avLst/>
                <a:gdLst/>
                <a:ahLst/>
                <a:cxnLst/>
                <a:rect l="0" t="0" r="0" b="0"/>
                <a:pathLst>
                  <a:path w="73661" h="10543">
                    <a:moveTo>
                      <a:pt x="73660" y="0"/>
                    </a:moveTo>
                    <a:lnTo>
                      <a:pt x="0" y="10542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8290559" y="5289296"/>
                <a:ext cx="1" cy="21083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83">
                    <a:moveTo>
                      <a:pt x="0" y="0"/>
                    </a:moveTo>
                    <a:lnTo>
                      <a:pt x="0" y="21082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8280019" y="5310378"/>
                <a:ext cx="63247" cy="84201"/>
              </a:xfrm>
              <a:custGeom>
                <a:avLst/>
                <a:gdLst/>
                <a:ahLst/>
                <a:cxnLst/>
                <a:rect l="0" t="0" r="0" b="0"/>
                <a:pathLst>
                  <a:path w="63247" h="84201">
                    <a:moveTo>
                      <a:pt x="0" y="0"/>
                    </a:moveTo>
                    <a:lnTo>
                      <a:pt x="63246" y="84200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8480171" y="5489321"/>
                <a:ext cx="42038" cy="73788"/>
              </a:xfrm>
              <a:custGeom>
                <a:avLst/>
                <a:gdLst/>
                <a:ahLst/>
                <a:cxnLst/>
                <a:rect l="0" t="0" r="0" b="0"/>
                <a:pathLst>
                  <a:path w="42038" h="73788">
                    <a:moveTo>
                      <a:pt x="0" y="0"/>
                    </a:moveTo>
                    <a:lnTo>
                      <a:pt x="42037" y="73787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8553831" y="5584063"/>
                <a:ext cx="42038" cy="52705"/>
              </a:xfrm>
              <a:custGeom>
                <a:avLst/>
                <a:gdLst/>
                <a:ahLst/>
                <a:cxnLst/>
                <a:rect l="0" t="0" r="0" b="0"/>
                <a:pathLst>
                  <a:path w="42038" h="52705">
                    <a:moveTo>
                      <a:pt x="0" y="0"/>
                    </a:moveTo>
                    <a:lnTo>
                      <a:pt x="42037" y="52704"/>
                    </a:lnTo>
                  </a:path>
                </a:pathLst>
              </a:custGeom>
              <a:ln w="762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6" name="TextBox 65"/>
          <p:cNvSpPr txBox="1"/>
          <p:nvPr/>
        </p:nvSpPr>
        <p:spPr>
          <a:xfrm>
            <a:off x="253868" y="1080223"/>
            <a:ext cx="3359248" cy="147732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4500" smtClean="0">
                <a:solidFill>
                  <a:srgbClr val="000000"/>
                </a:solidFill>
                <a:latin typeface="Chiller - 61"/>
              </a:rPr>
              <a:t>Quiz Yourself!</a:t>
            </a:r>
            <a:endParaRPr lang="en-US" sz="4500">
              <a:solidFill>
                <a:srgbClr val="000000"/>
              </a:solidFill>
              <a:latin typeface="Chiller - 61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Custom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Chiller - 61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2015-01-14T14:56:14Z</dcterms:created>
  <dcterms:modified xsi:type="dcterms:W3CDTF">2015-01-14T14:56:56Z</dcterms:modified>
</cp:coreProperties>
</file>